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53" r:id="rId2"/>
  </p:sldMasterIdLst>
  <p:notesMasterIdLst>
    <p:notesMasterId r:id="rId17"/>
  </p:notesMasterIdLst>
  <p:handoutMasterIdLst>
    <p:handoutMasterId r:id="rId18"/>
  </p:handoutMasterIdLst>
  <p:sldIdLst>
    <p:sldId id="314" r:id="rId3"/>
    <p:sldId id="318" r:id="rId4"/>
    <p:sldId id="321" r:id="rId5"/>
    <p:sldId id="322" r:id="rId6"/>
    <p:sldId id="316" r:id="rId7"/>
    <p:sldId id="317" r:id="rId8"/>
    <p:sldId id="329" r:id="rId9"/>
    <p:sldId id="330" r:id="rId10"/>
    <p:sldId id="320" r:id="rId11"/>
    <p:sldId id="325" r:id="rId12"/>
    <p:sldId id="328" r:id="rId13"/>
    <p:sldId id="324" r:id="rId14"/>
    <p:sldId id="326" r:id="rId15"/>
    <p:sldId id="315" r:id="rId16"/>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a:srgbClr val="FF0000"/>
    <a:srgbClr val="000000"/>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8823" autoAdjust="0"/>
  </p:normalViewPr>
  <p:slideViewPr>
    <p:cSldViewPr>
      <p:cViewPr>
        <p:scale>
          <a:sx n="70" d="100"/>
          <a:sy n="70" d="100"/>
        </p:scale>
        <p:origin x="-72" y="-180"/>
      </p:cViewPr>
      <p:guideLst>
        <p:guide orient="horz" pos="2160"/>
        <p:guide pos="2880"/>
      </p:guideLst>
    </p:cSldViewPr>
  </p:slideViewPr>
  <p:outlineViewPr>
    <p:cViewPr>
      <p:scale>
        <a:sx n="33" d="100"/>
        <a:sy n="33" d="100"/>
      </p:scale>
      <p:origin x="36" y="265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2" d="100"/>
          <a:sy n="82" d="100"/>
        </p:scale>
        <p:origin x="-3918"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410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49688" y="0"/>
            <a:ext cx="2946400" cy="494108"/>
          </a:xfrm>
          <a:prstGeom prst="rect">
            <a:avLst/>
          </a:prstGeom>
        </p:spPr>
        <p:txBody>
          <a:bodyPr vert="horz" lIns="91440" tIns="45720" rIns="91440" bIns="45720" rtlCol="0"/>
          <a:lstStyle>
            <a:lvl1pPr algn="r">
              <a:defRPr sz="1200"/>
            </a:lvl1pPr>
          </a:lstStyle>
          <a:p>
            <a:fld id="{E6B99C36-010E-43C0-AC61-BD22D7E78BF5}" type="datetimeFigureOut">
              <a:rPr lang="en-GB" smtClean="0"/>
              <a:t>19/09/2017</a:t>
            </a:fld>
            <a:endParaRPr lang="en-GB"/>
          </a:p>
        </p:txBody>
      </p:sp>
      <p:sp>
        <p:nvSpPr>
          <p:cNvPr id="4" name="Fußzeilenplatzhalter 3"/>
          <p:cNvSpPr>
            <a:spLocks noGrp="1"/>
          </p:cNvSpPr>
          <p:nvPr>
            <p:ph type="ftr" sz="quarter" idx="2"/>
          </p:nvPr>
        </p:nvSpPr>
        <p:spPr>
          <a:xfrm>
            <a:off x="0" y="9376977"/>
            <a:ext cx="2946400" cy="494108"/>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49688" y="9376977"/>
            <a:ext cx="2946400" cy="494108"/>
          </a:xfrm>
          <a:prstGeom prst="rect">
            <a:avLst/>
          </a:prstGeom>
        </p:spPr>
        <p:txBody>
          <a:bodyPr vert="horz" lIns="91440" tIns="45720" rIns="91440" bIns="45720" rtlCol="0" anchor="b"/>
          <a:lstStyle>
            <a:lvl1pPr algn="r">
              <a:defRPr sz="1200"/>
            </a:lvl1pPr>
          </a:lstStyle>
          <a:p>
            <a:fld id="{831F802D-D840-4487-A76F-C4C47DC7CA81}" type="slidenum">
              <a:rPr lang="en-GB" smtClean="0"/>
              <a:t>‹#›</a:t>
            </a:fld>
            <a:endParaRPr lang="en-GB"/>
          </a:p>
        </p:txBody>
      </p:sp>
    </p:spTree>
    <p:extLst>
      <p:ext uri="{BB962C8B-B14F-4D97-AF65-F5344CB8AC3E}">
        <p14:creationId xmlns:p14="http://schemas.microsoft.com/office/powerpoint/2010/main" val="12913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08"/>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3849688" y="0"/>
            <a:ext cx="2946400" cy="494108"/>
          </a:xfrm>
          <a:prstGeom prst="rect">
            <a:avLst/>
          </a:prstGeom>
        </p:spPr>
        <p:txBody>
          <a:bodyPr vert="horz" lIns="91440" tIns="45720" rIns="91440" bIns="45720" rtlCol="0"/>
          <a:lstStyle>
            <a:lvl1pPr algn="r">
              <a:defRPr sz="1200" smtClean="0">
                <a:cs typeface="+mn-cs"/>
              </a:defRPr>
            </a:lvl1pPr>
          </a:lstStyle>
          <a:p>
            <a:pPr>
              <a:defRPr/>
            </a:pPr>
            <a:fld id="{F02FE46F-56A2-4800-A67C-41A0C7F5DE30}" type="datetimeFigureOut">
              <a:rPr lang="en-GB"/>
              <a:pPr>
                <a:defRPr/>
              </a:pPr>
              <a:t>19/09/2017</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690069"/>
            <a:ext cx="5438775" cy="4442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6977"/>
            <a:ext cx="2946400" cy="494108"/>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3849688" y="9376977"/>
            <a:ext cx="2946400" cy="494108"/>
          </a:xfrm>
          <a:prstGeom prst="rect">
            <a:avLst/>
          </a:prstGeom>
        </p:spPr>
        <p:txBody>
          <a:bodyPr vert="horz" lIns="91440" tIns="45720" rIns="91440" bIns="45720" rtlCol="0" anchor="b"/>
          <a:lstStyle>
            <a:lvl1pPr algn="r">
              <a:defRPr sz="1200" smtClean="0">
                <a:cs typeface="+mn-cs"/>
              </a:defRPr>
            </a:lvl1pPr>
          </a:lstStyle>
          <a:p>
            <a:pPr>
              <a:defRPr/>
            </a:pPr>
            <a:fld id="{69A9CBC8-6525-4D25-9862-4BCB70565ABA}" type="slidenum">
              <a:rPr lang="en-GB"/>
              <a:pPr>
                <a:defRPr/>
              </a:pPr>
              <a:t>‹#›</a:t>
            </a:fld>
            <a:endParaRPr lang="en-GB"/>
          </a:p>
        </p:txBody>
      </p:sp>
    </p:spTree>
    <p:extLst>
      <p:ext uri="{BB962C8B-B14F-4D97-AF65-F5344CB8AC3E}">
        <p14:creationId xmlns:p14="http://schemas.microsoft.com/office/powerpoint/2010/main" val="30501274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C02AF3-894A-4383-90B5-CF3DC67179DA}" type="slidenum">
              <a:rPr lang="en-GB" altLang="da-DK">
                <a:solidFill>
                  <a:prstClr val="black"/>
                </a:solidFill>
              </a:rPr>
              <a:pPr eaLnBrk="1" hangingPunct="1">
                <a:spcBef>
                  <a:spcPct val="0"/>
                </a:spcBef>
              </a:pPr>
              <a:t>2</a:t>
            </a:fld>
            <a:endParaRPr lang="en-GB" altLang="da-DK">
              <a:solidFill>
                <a:prstClr val="black"/>
              </a:solidFill>
            </a:endParaRPr>
          </a:p>
        </p:txBody>
      </p:sp>
      <p:sp>
        <p:nvSpPr>
          <p:cNvPr id="4099" name="Rectangle 2"/>
          <p:cNvSpPr>
            <a:spLocks noGrp="1" noRot="1" noChangeAspect="1" noChangeArrowheads="1" noTextEdit="1"/>
          </p:cNvSpPr>
          <p:nvPr>
            <p:ph type="sldImg"/>
          </p:nvPr>
        </p:nvSpPr>
        <p:spPr>
          <a:xfrm>
            <a:off x="938213" y="744538"/>
            <a:ext cx="4930775" cy="3698875"/>
          </a:xfrm>
          <a:ln/>
        </p:spPr>
      </p:sp>
      <p:sp>
        <p:nvSpPr>
          <p:cNvPr id="4100" name="Rectangle 3"/>
          <p:cNvSpPr>
            <a:spLocks noGrp="1" noChangeArrowheads="1"/>
          </p:cNvSpPr>
          <p:nvPr>
            <p:ph type="body" idx="1"/>
          </p:nvPr>
        </p:nvSpPr>
        <p:spPr>
          <a:xfrm>
            <a:off x="906665" y="4690190"/>
            <a:ext cx="4984346" cy="4437303"/>
          </a:xfrm>
          <a:noFill/>
        </p:spPr>
        <p:txBody>
          <a:bodyPr/>
          <a:lstStyle/>
          <a:p>
            <a:pPr eaLnBrk="1" hangingPunct="1"/>
            <a:endParaRPr lang="da-DK" alt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a:defRPr/>
            </a:pPr>
            <a:fld id="{69A9CBC8-6525-4D25-9862-4BCB70565ABA}"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2828119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295400" y="2741613"/>
            <a:ext cx="7618413" cy="457200"/>
          </a:xfrm>
        </p:spPr>
        <p:txBody>
          <a:bodyPr/>
          <a:lstStyle>
            <a:lvl1pPr>
              <a:defRPr sz="2400">
                <a:solidFill>
                  <a:srgbClr val="887F6E"/>
                </a:solidFill>
              </a:defRPr>
            </a:lvl1pPr>
          </a:lstStyle>
          <a:p>
            <a:pPr lvl="0"/>
            <a:r>
              <a:rPr lang="en-GB" noProof="0" smtClean="0"/>
              <a:t>Click to edit Master title style</a:t>
            </a:r>
          </a:p>
        </p:txBody>
      </p:sp>
      <p:sp>
        <p:nvSpPr>
          <p:cNvPr id="6147" name="Rectangle 3"/>
          <p:cNvSpPr>
            <a:spLocks noGrp="1" noChangeArrowheads="1"/>
          </p:cNvSpPr>
          <p:nvPr>
            <p:ph type="subTitle" idx="1"/>
          </p:nvPr>
        </p:nvSpPr>
        <p:spPr>
          <a:xfrm>
            <a:off x="1295400" y="3295650"/>
            <a:ext cx="7618413" cy="457200"/>
          </a:xfrm>
        </p:spPr>
        <p:txBody>
          <a:bodyPr/>
          <a:lstStyle>
            <a:lvl1pPr marL="0" indent="0" algn="r">
              <a:buFontTx/>
              <a:buNone/>
              <a:defRPr sz="1800"/>
            </a:lvl1pPr>
          </a:lstStyle>
          <a:p>
            <a:pPr lvl="0"/>
            <a:r>
              <a:rPr lang="en-GB"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DD2317-5645-404F-915F-C71C60DFAC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834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03918E-C8B5-4D4D-9FAD-B31AA4F2A0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529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F269C5-EF91-4094-BABB-4C2D2F5C97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4717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F88436-2D0B-482A-AD5B-2E4A58C6B2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94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8C83A-1E53-4BCA-A480-AA32FDDA7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032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9D9030D1-9A54-442E-8EA1-8508DE09B6E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455613" y="6354763"/>
            <a:ext cx="5334000" cy="363537"/>
          </a:xfrm>
        </p:spPr>
        <p:txBody>
          <a:bodyPr/>
          <a:lstStyle>
            <a:lvl1pPr>
              <a:defRPr/>
            </a:lvl1pPr>
          </a:lstStyle>
          <a:p>
            <a:pPr>
              <a:defRPr/>
            </a:pPr>
            <a:endParaRPr lang="en-GB"/>
          </a:p>
        </p:txBody>
      </p:sp>
      <p:sp>
        <p:nvSpPr>
          <p:cNvPr id="3" name="Espace réservé du numéro de diapositive 2"/>
          <p:cNvSpPr>
            <a:spLocks noGrp="1"/>
          </p:cNvSpPr>
          <p:nvPr>
            <p:ph type="sldNum" sz="quarter" idx="11"/>
          </p:nvPr>
        </p:nvSpPr>
        <p:spPr>
          <a:xfrm>
            <a:off x="7920038" y="6354763"/>
            <a:ext cx="763587" cy="363537"/>
          </a:xfrm>
        </p:spPr>
        <p:txBody>
          <a:bodyPr/>
          <a:lstStyle>
            <a:lvl1pPr>
              <a:defRPr/>
            </a:lvl1pPr>
          </a:lstStyle>
          <a:p>
            <a:pPr>
              <a:defRPr/>
            </a:pPr>
            <a:fld id="{48CC642E-23FC-4CFD-8381-25622B9060DF}"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1B2A06-3D7B-4D0B-9D7B-A1256C2938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25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B0FE7C-7C6A-49C6-8F34-66C54BDB7A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87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970448-0A8F-4F14-8442-3394FDE6A5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3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A16286-73B7-49B1-80C1-00C97CEEBC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342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12B7BF-23CA-412E-AC1B-89E9BD52B6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317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A58C06-390E-40E9-A142-4AC3F63432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4808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12813"/>
            <a:ext cx="8226425" cy="687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752600"/>
            <a:ext cx="8226425" cy="4408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455613" y="6354763"/>
            <a:ext cx="5334000" cy="3635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900">
                <a:solidFill>
                  <a:srgbClr val="887F6E"/>
                </a:solidFill>
                <a:cs typeface="+mn-cs"/>
              </a:defRPr>
            </a:lvl1pPr>
          </a:lstStyle>
          <a:p>
            <a:pPr>
              <a:defRPr/>
            </a:pPr>
            <a:endParaRPr lang="en-GB"/>
          </a:p>
        </p:txBody>
      </p:sp>
      <p:sp>
        <p:nvSpPr>
          <p:cNvPr id="1030" name="Rectangle 6"/>
          <p:cNvSpPr>
            <a:spLocks noGrp="1" noChangeArrowheads="1"/>
          </p:cNvSpPr>
          <p:nvPr>
            <p:ph type="sldNum" sz="quarter" idx="4"/>
          </p:nvPr>
        </p:nvSpPr>
        <p:spPr bwMode="auto">
          <a:xfrm>
            <a:off x="7920038" y="6354763"/>
            <a:ext cx="763587" cy="3635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solidFill>
                  <a:srgbClr val="887F6E"/>
                </a:solidFill>
                <a:cs typeface="+mn-cs"/>
              </a:defRPr>
            </a:lvl1pPr>
          </a:lstStyle>
          <a:p>
            <a:pPr>
              <a:defRPr/>
            </a:pPr>
            <a:fld id="{3236B2A9-A7B5-41B6-8695-C7FEAEFF0AD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timing>
    <p:tnLst>
      <p:par>
        <p:cTn id="1" dur="indefinite" restart="never" nodeType="tmRoot"/>
      </p:par>
    </p:tnLst>
  </p:timing>
  <p:hf hdr="0"/>
  <p:txStyles>
    <p:title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Arial" charset="0"/>
        </a:defRPr>
      </a:lvl2pPr>
      <a:lvl3pPr algn="r" rtl="0" eaLnBrk="0" fontAlgn="base" hangingPunct="0">
        <a:spcBef>
          <a:spcPct val="0"/>
        </a:spcBef>
        <a:spcAft>
          <a:spcPct val="0"/>
        </a:spcAft>
        <a:defRPr sz="2200" b="1">
          <a:solidFill>
            <a:schemeClr val="bg1"/>
          </a:solidFill>
          <a:latin typeface="Arial" charset="0"/>
        </a:defRPr>
      </a:lvl3pPr>
      <a:lvl4pPr algn="r" rtl="0" eaLnBrk="0" fontAlgn="base" hangingPunct="0">
        <a:spcBef>
          <a:spcPct val="0"/>
        </a:spcBef>
        <a:spcAft>
          <a:spcPct val="0"/>
        </a:spcAft>
        <a:defRPr sz="2200" b="1">
          <a:solidFill>
            <a:schemeClr val="bg1"/>
          </a:solidFill>
          <a:latin typeface="Arial" charset="0"/>
        </a:defRPr>
      </a:lvl4pPr>
      <a:lvl5pPr algn="r" rtl="0" eaLnBrk="0" fontAlgn="base" hangingPunct="0">
        <a:spcBef>
          <a:spcPct val="0"/>
        </a:spcBef>
        <a:spcAft>
          <a:spcPct val="0"/>
        </a:spcAft>
        <a:defRPr sz="2200" b="1">
          <a:solidFill>
            <a:schemeClr val="bg1"/>
          </a:solidFill>
          <a:latin typeface="Arial" charset="0"/>
        </a:defRPr>
      </a:lvl5pPr>
      <a:lvl6pPr marL="457200" algn="r" rtl="0" fontAlgn="base">
        <a:spcBef>
          <a:spcPct val="0"/>
        </a:spcBef>
        <a:spcAft>
          <a:spcPct val="0"/>
        </a:spcAft>
        <a:defRPr sz="2200" b="1">
          <a:solidFill>
            <a:schemeClr val="bg1"/>
          </a:solidFill>
          <a:latin typeface="Arial" charset="0"/>
        </a:defRPr>
      </a:lvl6pPr>
      <a:lvl7pPr marL="914400" algn="r" rtl="0" fontAlgn="base">
        <a:spcBef>
          <a:spcPct val="0"/>
        </a:spcBef>
        <a:spcAft>
          <a:spcPct val="0"/>
        </a:spcAft>
        <a:defRPr sz="2200" b="1">
          <a:solidFill>
            <a:schemeClr val="bg1"/>
          </a:solidFill>
          <a:latin typeface="Arial" charset="0"/>
        </a:defRPr>
      </a:lvl7pPr>
      <a:lvl8pPr marL="1371600" algn="r" rtl="0" fontAlgn="base">
        <a:spcBef>
          <a:spcPct val="0"/>
        </a:spcBef>
        <a:spcAft>
          <a:spcPct val="0"/>
        </a:spcAft>
        <a:defRPr sz="2200" b="1">
          <a:solidFill>
            <a:schemeClr val="bg1"/>
          </a:solidFill>
          <a:latin typeface="Arial" charset="0"/>
        </a:defRPr>
      </a:lvl8pPr>
      <a:lvl9pPr marL="1828800" algn="r" rtl="0" fontAlgn="base">
        <a:spcBef>
          <a:spcPct val="0"/>
        </a:spcBef>
        <a:spcAft>
          <a:spcPct val="0"/>
        </a:spcAft>
        <a:defRPr sz="2200" b="1">
          <a:solidFill>
            <a:schemeClr val="bg1"/>
          </a:solidFill>
          <a:latin typeface="Arial" charset="0"/>
        </a:defRPr>
      </a:lvl9pPr>
    </p:titleStyle>
    <p:bodyStyle>
      <a:lvl1pPr marL="269875" indent="-269875" algn="l" rtl="0" eaLnBrk="0" fontAlgn="base" hangingPunct="0">
        <a:spcBef>
          <a:spcPct val="20000"/>
        </a:spcBef>
        <a:spcAft>
          <a:spcPct val="0"/>
        </a:spcAft>
        <a:buClr>
          <a:srgbClr val="887F6E"/>
        </a:buClr>
        <a:buChar char="•"/>
        <a:defRPr sz="2200">
          <a:solidFill>
            <a:schemeClr val="tx1"/>
          </a:solidFill>
          <a:latin typeface="+mn-lt"/>
          <a:ea typeface="+mn-ea"/>
          <a:cs typeface="+mn-cs"/>
        </a:defRPr>
      </a:lvl1pPr>
      <a:lvl2pPr marL="714375" indent="-265113" algn="l" rtl="0" eaLnBrk="0" fontAlgn="base" hangingPunct="0">
        <a:spcBef>
          <a:spcPct val="20000"/>
        </a:spcBef>
        <a:spcAft>
          <a:spcPct val="0"/>
        </a:spcAft>
        <a:buClr>
          <a:srgbClr val="887F6E"/>
        </a:buClr>
        <a:buChar char="•"/>
        <a:defRPr sz="2000">
          <a:solidFill>
            <a:schemeClr val="tx1"/>
          </a:solidFill>
          <a:latin typeface="+mn-lt"/>
        </a:defRPr>
      </a:lvl2pPr>
      <a:lvl3pPr marL="1160463" indent="-266700" algn="l" rtl="0" eaLnBrk="0" fontAlgn="base" hangingPunct="0">
        <a:spcBef>
          <a:spcPct val="20000"/>
        </a:spcBef>
        <a:spcAft>
          <a:spcPct val="0"/>
        </a:spcAft>
        <a:buClr>
          <a:srgbClr val="887F6E"/>
        </a:buClr>
        <a:buChar char="•"/>
        <a:defRPr>
          <a:solidFill>
            <a:schemeClr val="tx1"/>
          </a:solidFill>
          <a:latin typeface="+mn-lt"/>
        </a:defRPr>
      </a:lvl3pPr>
      <a:lvl4pPr marL="1617663" indent="-277813" algn="l" rtl="0" eaLnBrk="0" fontAlgn="base" hangingPunct="0">
        <a:spcBef>
          <a:spcPct val="20000"/>
        </a:spcBef>
        <a:spcAft>
          <a:spcPct val="0"/>
        </a:spcAft>
        <a:buClr>
          <a:srgbClr val="887F6E"/>
        </a:buClr>
        <a:buChar char="•"/>
        <a:defRPr>
          <a:solidFill>
            <a:schemeClr val="tx1"/>
          </a:solidFill>
          <a:latin typeface="+mn-lt"/>
        </a:defRPr>
      </a:lvl4pPr>
      <a:lvl5pPr marL="2066925" indent="-269875" algn="l" rtl="0" eaLnBrk="0" fontAlgn="base" hangingPunct="0">
        <a:spcBef>
          <a:spcPct val="20000"/>
        </a:spcBef>
        <a:spcAft>
          <a:spcPct val="0"/>
        </a:spcAft>
        <a:buClr>
          <a:srgbClr val="887F6E"/>
        </a:buClr>
        <a:buChar char="•"/>
        <a:defRPr>
          <a:solidFill>
            <a:schemeClr val="tx1"/>
          </a:solidFill>
          <a:latin typeface="+mn-lt"/>
        </a:defRPr>
      </a:lvl5pPr>
      <a:lvl6pPr marL="2524125" indent="-269875" algn="l" rtl="0" fontAlgn="base">
        <a:spcBef>
          <a:spcPct val="20000"/>
        </a:spcBef>
        <a:spcAft>
          <a:spcPct val="0"/>
        </a:spcAft>
        <a:buClr>
          <a:srgbClr val="887F6E"/>
        </a:buClr>
        <a:buChar char="•"/>
        <a:defRPr>
          <a:solidFill>
            <a:schemeClr val="tx1"/>
          </a:solidFill>
          <a:latin typeface="+mn-lt"/>
        </a:defRPr>
      </a:lvl6pPr>
      <a:lvl7pPr marL="2981325" indent="-269875" algn="l" rtl="0" fontAlgn="base">
        <a:spcBef>
          <a:spcPct val="20000"/>
        </a:spcBef>
        <a:spcAft>
          <a:spcPct val="0"/>
        </a:spcAft>
        <a:buClr>
          <a:srgbClr val="887F6E"/>
        </a:buClr>
        <a:buChar char="•"/>
        <a:defRPr>
          <a:solidFill>
            <a:schemeClr val="tx1"/>
          </a:solidFill>
          <a:latin typeface="+mn-lt"/>
        </a:defRPr>
      </a:lvl7pPr>
      <a:lvl8pPr marL="3438525" indent="-269875" algn="l" rtl="0" fontAlgn="base">
        <a:spcBef>
          <a:spcPct val="20000"/>
        </a:spcBef>
        <a:spcAft>
          <a:spcPct val="0"/>
        </a:spcAft>
        <a:buClr>
          <a:srgbClr val="887F6E"/>
        </a:buClr>
        <a:buChar char="•"/>
        <a:defRPr>
          <a:solidFill>
            <a:schemeClr val="tx1"/>
          </a:solidFill>
          <a:latin typeface="+mn-lt"/>
        </a:defRPr>
      </a:lvl8pPr>
      <a:lvl9pPr marL="3895725" indent="-269875" algn="l" rtl="0" fontAlgn="base">
        <a:spcBef>
          <a:spcPct val="20000"/>
        </a:spcBef>
        <a:spcAft>
          <a:spcPct val="0"/>
        </a:spcAft>
        <a:buClr>
          <a:srgbClr val="887F6E"/>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a-D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a-DK" smtClean="0"/>
              <a:t>Click to edit Master text styles</a:t>
            </a:r>
          </a:p>
          <a:p>
            <a:pPr lvl="1"/>
            <a:r>
              <a:rPr lang="en-US" altLang="da-DK" smtClean="0"/>
              <a:t>Second level</a:t>
            </a:r>
          </a:p>
          <a:p>
            <a:pPr lvl="2"/>
            <a:r>
              <a:rPr lang="en-US" altLang="da-DK" smtClean="0"/>
              <a:t>Third level</a:t>
            </a:r>
          </a:p>
          <a:p>
            <a:pPr lvl="3"/>
            <a:r>
              <a:rPr lang="en-US" altLang="da-DK" smtClean="0"/>
              <a:t>Fourth level</a:t>
            </a:r>
          </a:p>
          <a:p>
            <a:pPr lvl="4"/>
            <a:r>
              <a:rPr lang="en-US" altLang="da-D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1364064-A8A8-47DE-8855-372CA84D1DD7}"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165488959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ept.org/ecc/topics/radio-amateurs" TargetMode="External"/><Relationship Id="rId2" Type="http://schemas.openxmlformats.org/officeDocument/2006/relationships/hyperlink" Target="https://cept.org/files/17914/FAQ%20Radio%20Amateur%20Updated%208%20February%202017.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ept.org/ecc/groups/ecc/cpg/client/introdu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ept.org/ec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ept.org/ecc/groups/ecc/wg-fm/fm-radio-amateur-fg/client/introduction/" TargetMode="External"/><Relationship Id="rId4" Type="http://schemas.openxmlformats.org/officeDocument/2006/relationships/hyperlink" Target="https://cept.org/ecc/topics/radio-amateu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erodocdb.dk/Docs/doc98/official/pdf/ERCREP032.PDF" TargetMode="External"/><Relationship Id="rId3" Type="http://schemas.openxmlformats.org/officeDocument/2006/relationships/hyperlink" Target="http://www.erodocdb.dk/Docs/doc98/official/pdf/TR6101.PDF" TargetMode="External"/><Relationship Id="rId7" Type="http://schemas.openxmlformats.org/officeDocument/2006/relationships/hyperlink" Target="http://www.erodocdb.dk/Docs/doc98/official/pdf/ECCREP08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rodocdb.dk/Docs/doc98/official/pdf/REC1405.PDF" TargetMode="External"/><Relationship Id="rId5" Type="http://schemas.openxmlformats.org/officeDocument/2006/relationships/hyperlink" Target="http://www.erodocdb.dk/Docs/doc98/official/pdf/REC0506.PDF" TargetMode="External"/><Relationship Id="rId4" Type="http://schemas.openxmlformats.org/officeDocument/2006/relationships/hyperlink" Target="http://www.erodocdb.dk/Docs/doc98/official/pdf/TR610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131841" y="4293096"/>
            <a:ext cx="5551784" cy="1368152"/>
          </a:xfrm>
        </p:spPr>
        <p:txBody>
          <a:bodyPr/>
          <a:lstStyle/>
          <a:p>
            <a:pPr algn="l" eaLnBrk="1" hangingPunct="1"/>
            <a:r>
              <a:rPr lang="en-GB" dirty="0" smtClean="0"/>
              <a:t>Thomas Weilacher</a:t>
            </a:r>
            <a:br>
              <a:rPr lang="en-GB" dirty="0" smtClean="0"/>
            </a:br>
            <a:r>
              <a:rPr lang="en-GB" dirty="0" smtClean="0"/>
              <a:t>Chairman ECC Working Group FM</a:t>
            </a:r>
          </a:p>
        </p:txBody>
      </p:sp>
      <p:sp>
        <p:nvSpPr>
          <p:cNvPr id="6" name="Foliennummernplatzhalter 4"/>
          <p:cNvSpPr txBox="1">
            <a:spLocks/>
          </p:cNvSpPr>
          <p:nvPr/>
        </p:nvSpPr>
        <p:spPr>
          <a:xfrm>
            <a:off x="7920038" y="6354763"/>
            <a:ext cx="763587" cy="363537"/>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9D9030D1-9A54-442E-8EA1-8508DE09B6E8}" type="slidenum">
              <a:rPr lang="en-GB" sz="1000" smtClean="0">
                <a:solidFill>
                  <a:srgbClr val="000000"/>
                </a:solidFill>
              </a:rPr>
              <a:pPr algn="r">
                <a:defRPr/>
              </a:pPr>
              <a:t>1</a:t>
            </a:fld>
            <a:endParaRPr lang="en-GB" sz="1000" dirty="0">
              <a:solidFill>
                <a:srgbClr val="000000"/>
              </a:solidFill>
            </a:endParaRPr>
          </a:p>
        </p:txBody>
      </p:sp>
      <p:sp>
        <p:nvSpPr>
          <p:cNvPr id="2" name="Textfeld 1"/>
          <p:cNvSpPr txBox="1"/>
          <p:nvPr/>
        </p:nvSpPr>
        <p:spPr>
          <a:xfrm>
            <a:off x="2267744" y="3212976"/>
            <a:ext cx="6732240" cy="1384995"/>
          </a:xfrm>
          <a:prstGeom prst="rect">
            <a:avLst/>
          </a:prstGeom>
          <a:noFill/>
        </p:spPr>
        <p:txBody>
          <a:bodyPr wrap="square" rtlCol="0">
            <a:spAutoFit/>
          </a:bodyPr>
          <a:lstStyle/>
          <a:p>
            <a:pPr algn="r"/>
            <a:r>
              <a:rPr lang="en-US" sz="2800" b="1" dirty="0">
                <a:solidFill>
                  <a:srgbClr val="000000"/>
                </a:solidFill>
              </a:rPr>
              <a:t>GENERAL </a:t>
            </a:r>
            <a:r>
              <a:rPr lang="en-US" sz="2800" b="1" dirty="0" smtClean="0">
                <a:solidFill>
                  <a:srgbClr val="000000"/>
                </a:solidFill>
              </a:rPr>
              <a:t>CONFERENCE OF IARU-R1</a:t>
            </a:r>
          </a:p>
          <a:p>
            <a:pPr algn="r"/>
            <a:r>
              <a:rPr lang="en-GB" sz="2800" b="1" dirty="0" smtClean="0">
                <a:solidFill>
                  <a:srgbClr val="000000"/>
                </a:solidFill>
              </a:rPr>
              <a:t>Landshut / Germany, September 2017</a:t>
            </a:r>
          </a:p>
          <a:p>
            <a:pPr algn="r"/>
            <a:endParaRPr lang="en-GB" sz="2800" b="1" dirty="0">
              <a:solidFill>
                <a:srgbClr val="000000"/>
              </a:solidFill>
            </a:endParaRPr>
          </a:p>
        </p:txBody>
      </p:sp>
      <p:sp>
        <p:nvSpPr>
          <p:cNvPr id="3" name="Textfeld 2"/>
          <p:cNvSpPr txBox="1"/>
          <p:nvPr/>
        </p:nvSpPr>
        <p:spPr>
          <a:xfrm>
            <a:off x="4572000" y="6167199"/>
            <a:ext cx="2915990" cy="369332"/>
          </a:xfrm>
          <a:prstGeom prst="rect">
            <a:avLst/>
          </a:prstGeom>
          <a:noFill/>
        </p:spPr>
        <p:txBody>
          <a:bodyPr wrap="square" rtlCol="0">
            <a:spAutoFit/>
          </a:bodyPr>
          <a:lstStyle/>
          <a:p>
            <a:pPr algn="ctr"/>
            <a:r>
              <a:rPr lang="en-GB" dirty="0" smtClean="0"/>
              <a:t>17 September 2017</a:t>
            </a:r>
            <a:endParaRPr lang="en-GB" dirty="0"/>
          </a:p>
        </p:txBody>
      </p:sp>
    </p:spTree>
    <p:extLst>
      <p:ext uri="{BB962C8B-B14F-4D97-AF65-F5344CB8AC3E}">
        <p14:creationId xmlns:p14="http://schemas.microsoft.com/office/powerpoint/2010/main" val="4245340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a:t>
            </a:r>
            <a:endParaRPr lang="en-GB" dirty="0"/>
          </a:p>
        </p:txBody>
      </p:sp>
      <p:sp>
        <p:nvSpPr>
          <p:cNvPr id="3" name="Content Placeholder 2"/>
          <p:cNvSpPr>
            <a:spLocks noGrp="1"/>
          </p:cNvSpPr>
          <p:nvPr>
            <p:ph idx="1"/>
          </p:nvPr>
        </p:nvSpPr>
        <p:spPr/>
        <p:txBody>
          <a:bodyPr/>
          <a:lstStyle/>
          <a:p>
            <a:r>
              <a:rPr lang="en-GB" dirty="0" smtClean="0">
                <a:solidFill>
                  <a:srgbClr val="002060"/>
                </a:solidFill>
              </a:rPr>
              <a:t>Note that the Recommendations T/R 61-01, 61-02 and (05)06 include in their Annexes 2 and 4 the national implementation status information (Annex 2: Europe, Annex 4: outside Europe).</a:t>
            </a:r>
          </a:p>
          <a:p>
            <a:endParaRPr lang="en-GB" dirty="0" smtClean="0">
              <a:solidFill>
                <a:srgbClr val="002060"/>
              </a:solidFill>
            </a:endParaRPr>
          </a:p>
          <a:p>
            <a:r>
              <a:rPr lang="en-GB" dirty="0" smtClean="0">
                <a:solidFill>
                  <a:srgbClr val="002060"/>
                </a:solidFill>
              </a:rPr>
              <a:t>IARU-R1 is expected to support CEPT to increase the level of implementations, inside and outside Europe.</a:t>
            </a:r>
          </a:p>
          <a:p>
            <a:pPr marL="0" indent="0">
              <a:buNone/>
            </a:pPr>
            <a:endParaRPr lang="da-DK" dirty="0">
              <a:solidFill>
                <a:srgbClr val="002060"/>
              </a:solidFill>
            </a:endParaRPr>
          </a:p>
        </p:txBody>
      </p:sp>
      <p:sp>
        <p:nvSpPr>
          <p:cNvPr id="5" name="Slide Number Placeholder 4"/>
          <p:cNvSpPr>
            <a:spLocks noGrp="1"/>
          </p:cNvSpPr>
          <p:nvPr>
            <p:ph type="sldNum" sz="quarter" idx="11"/>
          </p:nvPr>
        </p:nvSpPr>
        <p:spPr/>
        <p:txBody>
          <a:bodyPr/>
          <a:lstStyle/>
          <a:p>
            <a:pPr>
              <a:defRPr/>
            </a:pPr>
            <a:fld id="{9D9030D1-9A54-442E-8EA1-8508DE09B6E8}" type="slidenum">
              <a:rPr lang="en-GB" smtClean="0"/>
              <a:pPr>
                <a:defRPr/>
              </a:pPr>
              <a:t>10</a:t>
            </a:fld>
            <a:endParaRPr lang="en-GB"/>
          </a:p>
        </p:txBody>
      </p:sp>
    </p:spTree>
    <p:extLst>
      <p:ext uri="{BB962C8B-B14F-4D97-AF65-F5344CB8AC3E}">
        <p14:creationId xmlns:p14="http://schemas.microsoft.com/office/powerpoint/2010/main" val="740058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Role of the ECO</a:t>
            </a:r>
            <a:endParaRPr lang="da-DK" dirty="0"/>
          </a:p>
        </p:txBody>
      </p:sp>
      <p:sp>
        <p:nvSpPr>
          <p:cNvPr id="3" name="Content Placeholder 2"/>
          <p:cNvSpPr>
            <a:spLocks noGrp="1"/>
          </p:cNvSpPr>
          <p:nvPr>
            <p:ph idx="1"/>
          </p:nvPr>
        </p:nvSpPr>
        <p:spPr>
          <a:xfrm>
            <a:off x="457200" y="1752600"/>
            <a:ext cx="8226425" cy="4628728"/>
          </a:xfrm>
        </p:spPr>
        <p:txBody>
          <a:bodyPr/>
          <a:lstStyle/>
          <a:p>
            <a:pPr marL="0" indent="0">
              <a:buNone/>
            </a:pPr>
            <a:r>
              <a:rPr lang="en-GB" u="sng" dirty="0" smtClean="0">
                <a:solidFill>
                  <a:srgbClr val="002060"/>
                </a:solidFill>
              </a:rPr>
              <a:t>The ECO (Mr Thomas Weber, RA FG) provides support:</a:t>
            </a:r>
          </a:p>
          <a:p>
            <a:pPr lvl="1"/>
            <a:r>
              <a:rPr lang="en-GB" sz="2200" dirty="0" smtClean="0">
                <a:solidFill>
                  <a:srgbClr val="002060"/>
                </a:solidFill>
                <a:ea typeface="+mn-ea"/>
                <a:cs typeface="+mn-cs"/>
              </a:rPr>
              <a:t>Answering questions from radio amateurs; </a:t>
            </a:r>
          </a:p>
          <a:p>
            <a:pPr lvl="1"/>
            <a:r>
              <a:rPr lang="en-GB" sz="2200" dirty="0" smtClean="0">
                <a:solidFill>
                  <a:srgbClr val="002060"/>
                </a:solidFill>
                <a:ea typeface="+mn-ea"/>
                <a:cs typeface="+mn-cs"/>
              </a:rPr>
              <a:t>Maintenance of the national implementation information;</a:t>
            </a:r>
          </a:p>
          <a:p>
            <a:pPr lvl="1"/>
            <a:r>
              <a:rPr lang="en-GB" sz="2200" dirty="0" smtClean="0">
                <a:solidFill>
                  <a:srgbClr val="002060"/>
                </a:solidFill>
                <a:ea typeface="+mn-ea"/>
                <a:cs typeface="+mn-cs"/>
              </a:rPr>
              <a:t>Tries to resolve/mediate in case of reported problems, e.g. </a:t>
            </a:r>
          </a:p>
          <a:p>
            <a:pPr lvl="2"/>
            <a:r>
              <a:rPr lang="en-GB" sz="2200" dirty="0" smtClean="0">
                <a:solidFill>
                  <a:srgbClr val="002060"/>
                </a:solidFill>
                <a:ea typeface="+mn-ea"/>
                <a:cs typeface="+mn-cs"/>
              </a:rPr>
              <a:t>Undue national additional restrictions not indicated in T/R 61-01 or REC (05)06,   </a:t>
            </a:r>
          </a:p>
          <a:p>
            <a:pPr lvl="2"/>
            <a:r>
              <a:rPr lang="en-GB" sz="2200" dirty="0" smtClean="0">
                <a:solidFill>
                  <a:srgbClr val="002060"/>
                </a:solidFill>
                <a:ea typeface="+mn-ea"/>
                <a:cs typeface="+mn-cs"/>
              </a:rPr>
              <a:t>Give supporting guidance to administrations having questions or wishing to implement the CEPT Recommendations (e.g. CEPT licence statement in three languages, necessary information to be provided (call prefix, equivalent national licence class)),</a:t>
            </a:r>
          </a:p>
          <a:p>
            <a:pPr lvl="1"/>
            <a:r>
              <a:rPr lang="en-GB" sz="2200" dirty="0" smtClean="0">
                <a:solidFill>
                  <a:srgbClr val="002060"/>
                </a:solidFill>
                <a:ea typeface="+mn-ea"/>
                <a:cs typeface="+mn-cs"/>
              </a:rPr>
              <a:t>Maintaining </a:t>
            </a:r>
            <a:r>
              <a:rPr lang="en-GB" sz="2200" dirty="0" smtClean="0">
                <a:solidFill>
                  <a:srgbClr val="002060"/>
                </a:solidFill>
                <a:ea typeface="+mn-ea"/>
                <a:cs typeface="+mn-cs"/>
                <a:hlinkClick r:id="rId2"/>
              </a:rPr>
              <a:t>FAQs</a:t>
            </a:r>
            <a:r>
              <a:rPr lang="en-GB" sz="2200" dirty="0" smtClean="0">
                <a:solidFill>
                  <a:srgbClr val="002060"/>
                </a:solidFill>
                <a:ea typeface="+mn-ea"/>
                <a:cs typeface="+mn-cs"/>
              </a:rPr>
              <a:t> and </a:t>
            </a:r>
            <a:r>
              <a:rPr lang="en-GB" sz="2200" dirty="0" smtClean="0">
                <a:solidFill>
                  <a:srgbClr val="002060"/>
                </a:solidFill>
                <a:ea typeface="+mn-ea"/>
                <a:cs typeface="+mn-cs"/>
                <a:hlinkClick r:id="rId3"/>
              </a:rPr>
              <a:t>Radio Amateur Website</a:t>
            </a:r>
            <a:r>
              <a:rPr lang="da-DK" sz="2200" dirty="0" smtClean="0">
                <a:solidFill>
                  <a:srgbClr val="002060"/>
                </a:solidFill>
                <a:ea typeface="+mn-ea"/>
                <a:cs typeface="+mn-cs"/>
              </a:rPr>
              <a:t>.</a:t>
            </a:r>
            <a:endParaRPr lang="da-DK" sz="2200" dirty="0">
              <a:solidFill>
                <a:srgbClr val="002060"/>
              </a:solidFill>
              <a:ea typeface="+mn-ea"/>
              <a:cs typeface="+mn-cs"/>
            </a:endParaRPr>
          </a:p>
          <a:p>
            <a:pPr lvl="1"/>
            <a:endParaRPr lang="da-DK" dirty="0"/>
          </a:p>
        </p:txBody>
      </p:sp>
      <p:sp>
        <p:nvSpPr>
          <p:cNvPr id="5" name="Slide Number Placeholder 4"/>
          <p:cNvSpPr>
            <a:spLocks noGrp="1"/>
          </p:cNvSpPr>
          <p:nvPr>
            <p:ph type="sldNum" sz="quarter" idx="11"/>
          </p:nvPr>
        </p:nvSpPr>
        <p:spPr/>
        <p:txBody>
          <a:bodyPr/>
          <a:lstStyle/>
          <a:p>
            <a:pPr>
              <a:defRPr/>
            </a:pPr>
            <a:fld id="{9D9030D1-9A54-442E-8EA1-8508DE09B6E8}" type="slidenum">
              <a:rPr lang="en-GB" smtClean="0"/>
              <a:pPr>
                <a:defRPr/>
              </a:pPr>
              <a:t>11</a:t>
            </a:fld>
            <a:endParaRPr lang="en-GB"/>
          </a:p>
        </p:txBody>
      </p:sp>
    </p:spTree>
    <p:extLst>
      <p:ext uri="{BB962C8B-B14F-4D97-AF65-F5344CB8AC3E}">
        <p14:creationId xmlns:p14="http://schemas.microsoft.com/office/powerpoint/2010/main" val="2536348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 1.1 of WRC-19</a:t>
            </a:r>
            <a:endParaRPr lang="en-GB" dirty="0"/>
          </a:p>
        </p:txBody>
      </p:sp>
      <p:sp>
        <p:nvSpPr>
          <p:cNvPr id="3" name="Content Placeholder 2"/>
          <p:cNvSpPr>
            <a:spLocks noGrp="1"/>
          </p:cNvSpPr>
          <p:nvPr>
            <p:ph idx="1"/>
          </p:nvPr>
        </p:nvSpPr>
        <p:spPr>
          <a:xfrm>
            <a:off x="395536" y="1628800"/>
            <a:ext cx="8226425" cy="4408488"/>
          </a:xfrm>
        </p:spPr>
        <p:txBody>
          <a:bodyPr/>
          <a:lstStyle/>
          <a:p>
            <a:pPr marL="228600" lvl="0" indent="-228600" algn="just">
              <a:spcBef>
                <a:spcPts val="300"/>
              </a:spcBef>
              <a:spcAft>
                <a:spcPts val="600"/>
              </a:spcAft>
              <a:buClrTx/>
              <a:tabLst>
                <a:tab pos="215900" algn="l"/>
                <a:tab pos="828040" algn="l"/>
              </a:tabLst>
            </a:pPr>
            <a:r>
              <a:rPr lang="en-US" dirty="0">
                <a:solidFill>
                  <a:srgbClr val="002060"/>
                </a:solidFill>
              </a:rPr>
              <a:t>Agenda Item 1.1 of the </a:t>
            </a:r>
            <a:r>
              <a:rPr lang="en-US" dirty="0" smtClean="0">
                <a:solidFill>
                  <a:srgbClr val="002060"/>
                </a:solidFill>
              </a:rPr>
              <a:t>WRC-19 will </a:t>
            </a:r>
            <a:r>
              <a:rPr lang="en-US" dirty="0">
                <a:solidFill>
                  <a:srgbClr val="002060"/>
                </a:solidFill>
              </a:rPr>
              <a:t>consider an allocation of the frequency band </a:t>
            </a:r>
            <a:r>
              <a:rPr lang="en-US" dirty="0" smtClean="0">
                <a:solidFill>
                  <a:srgbClr val="002060"/>
                </a:solidFill>
              </a:rPr>
              <a:t>50 - 54 </a:t>
            </a:r>
            <a:r>
              <a:rPr lang="en-US" dirty="0">
                <a:solidFill>
                  <a:srgbClr val="002060"/>
                </a:solidFill>
              </a:rPr>
              <a:t>MHz to the amateur service in Region 1, in accordance with Resolution 658 (WRC-15). The preparation for WRC-19 will be inside the CEPT in</a:t>
            </a:r>
            <a:r>
              <a:rPr lang="en-US" sz="2400" dirty="0">
                <a:solidFill>
                  <a:srgbClr val="5A5A5A"/>
                </a:solidFill>
                <a:latin typeface="open_sans"/>
              </a:rPr>
              <a:t> </a:t>
            </a:r>
            <a:r>
              <a:rPr lang="en-US" sz="2000" u="sng" dirty="0" smtClean="0">
                <a:solidFill>
                  <a:srgbClr val="68205F"/>
                </a:solidFill>
                <a:latin typeface="open_sans"/>
                <a:hlinkClick r:id="rId2"/>
              </a:rPr>
              <a:t>CPG </a:t>
            </a:r>
            <a:r>
              <a:rPr lang="en-US" sz="2000" u="sng" dirty="0">
                <a:solidFill>
                  <a:srgbClr val="68205F"/>
                </a:solidFill>
                <a:latin typeface="open_sans"/>
                <a:hlinkClick r:id="rId2"/>
              </a:rPr>
              <a:t>PT D</a:t>
            </a:r>
            <a:r>
              <a:rPr lang="en-US" sz="2000" dirty="0">
                <a:solidFill>
                  <a:srgbClr val="5A5A5A"/>
                </a:solidFill>
                <a:latin typeface="open_sans"/>
              </a:rPr>
              <a:t>.</a:t>
            </a:r>
            <a:endParaRPr lang="en-GB" sz="2000" dirty="0">
              <a:solidFill>
                <a:srgbClr val="002060"/>
              </a:solidFill>
            </a:endParaRPr>
          </a:p>
          <a:p>
            <a:pPr marL="228600" lvl="0" indent="-228600" algn="just">
              <a:spcBef>
                <a:spcPts val="300"/>
              </a:spcBef>
              <a:spcAft>
                <a:spcPts val="600"/>
              </a:spcAft>
              <a:buClrTx/>
              <a:tabLst>
                <a:tab pos="215900" algn="l"/>
              </a:tabLst>
            </a:pPr>
            <a:r>
              <a:rPr lang="en-GB" dirty="0" smtClean="0">
                <a:solidFill>
                  <a:srgbClr val="002060"/>
                </a:solidFill>
              </a:rPr>
              <a:t>If </a:t>
            </a:r>
            <a:r>
              <a:rPr lang="en-GB" dirty="0">
                <a:solidFill>
                  <a:srgbClr val="002060"/>
                </a:solidFill>
              </a:rPr>
              <a:t>potentially the frequency band </a:t>
            </a:r>
            <a:r>
              <a:rPr lang="en-GB" dirty="0" smtClean="0">
                <a:solidFill>
                  <a:srgbClr val="002060"/>
                </a:solidFill>
              </a:rPr>
              <a:t>50 - 54 </a:t>
            </a:r>
            <a:r>
              <a:rPr lang="en-GB" dirty="0">
                <a:solidFill>
                  <a:srgbClr val="002060"/>
                </a:solidFill>
              </a:rPr>
              <a:t>MHz </a:t>
            </a:r>
            <a:r>
              <a:rPr lang="en-GB" dirty="0" smtClean="0">
                <a:solidFill>
                  <a:srgbClr val="002060"/>
                </a:solidFill>
              </a:rPr>
              <a:t>were </a:t>
            </a:r>
            <a:r>
              <a:rPr lang="en-GB" dirty="0">
                <a:solidFill>
                  <a:srgbClr val="002060"/>
                </a:solidFill>
              </a:rPr>
              <a:t>allocated to the amateur service, this should not cause harmful interference to stations in the broadcasting service to which this frequency band is allocated on a primary basis. The amateur service shall not claim protection from harmful interference caused by broadcasting service stations.</a:t>
            </a:r>
            <a:endParaRPr lang="da-DK" dirty="0">
              <a:solidFill>
                <a:srgbClr val="002060"/>
              </a:solidFill>
            </a:endParaRPr>
          </a:p>
          <a:p>
            <a:endParaRPr lang="da-DK" dirty="0"/>
          </a:p>
        </p:txBody>
      </p:sp>
      <p:sp>
        <p:nvSpPr>
          <p:cNvPr id="5" name="Slide Number Placeholder 4"/>
          <p:cNvSpPr>
            <a:spLocks noGrp="1"/>
          </p:cNvSpPr>
          <p:nvPr>
            <p:ph type="sldNum" sz="quarter" idx="11"/>
          </p:nvPr>
        </p:nvSpPr>
        <p:spPr/>
        <p:txBody>
          <a:bodyPr/>
          <a:lstStyle/>
          <a:p>
            <a:pPr>
              <a:defRPr/>
            </a:pPr>
            <a:fld id="{9D9030D1-9A54-442E-8EA1-8508DE09B6E8}" type="slidenum">
              <a:rPr lang="en-GB" smtClean="0"/>
              <a:pPr>
                <a:defRPr/>
              </a:pPr>
              <a:t>12</a:t>
            </a:fld>
            <a:endParaRPr lang="en-GB"/>
          </a:p>
        </p:txBody>
      </p:sp>
    </p:spTree>
    <p:extLst>
      <p:ext uri="{BB962C8B-B14F-4D97-AF65-F5344CB8AC3E}">
        <p14:creationId xmlns:p14="http://schemas.microsoft.com/office/powerpoint/2010/main" val="14135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potential frequency issues</a:t>
            </a:r>
            <a:endParaRPr lang="en-GB" dirty="0"/>
          </a:p>
        </p:txBody>
      </p:sp>
      <p:sp>
        <p:nvSpPr>
          <p:cNvPr id="3" name="Content Placeholder 2"/>
          <p:cNvSpPr>
            <a:spLocks noGrp="1"/>
          </p:cNvSpPr>
          <p:nvPr>
            <p:ph idx="1"/>
          </p:nvPr>
        </p:nvSpPr>
        <p:spPr/>
        <p:txBody>
          <a:bodyPr/>
          <a:lstStyle/>
          <a:p>
            <a:r>
              <a:rPr lang="da-DK" u="sng" dirty="0">
                <a:solidFill>
                  <a:srgbClr val="002060"/>
                </a:solidFill>
              </a:rPr>
              <a:t>Where IARU-R1 </a:t>
            </a:r>
            <a:r>
              <a:rPr lang="da-DK" u="sng" dirty="0" smtClean="0">
                <a:solidFill>
                  <a:srgbClr val="002060"/>
                </a:solidFill>
              </a:rPr>
              <a:t>is invited to contribute</a:t>
            </a:r>
            <a:br>
              <a:rPr lang="da-DK" u="sng" dirty="0" smtClean="0">
                <a:solidFill>
                  <a:srgbClr val="002060"/>
                </a:solidFill>
              </a:rPr>
            </a:br>
            <a:endParaRPr lang="da-DK" u="sng" dirty="0">
              <a:solidFill>
                <a:srgbClr val="002060"/>
              </a:solidFill>
            </a:endParaRPr>
          </a:p>
          <a:p>
            <a:pPr lvl="1"/>
            <a:r>
              <a:rPr lang="da-DK" sz="2200" dirty="0">
                <a:solidFill>
                  <a:srgbClr val="002060"/>
                </a:solidFill>
                <a:ea typeface="+mn-ea"/>
                <a:cs typeface="+mn-cs"/>
              </a:rPr>
              <a:t>Use below 9 kHz (first ETSI harmonised standards are </a:t>
            </a:r>
            <a:r>
              <a:rPr lang="da-DK" sz="2200" dirty="0" smtClean="0">
                <a:solidFill>
                  <a:srgbClr val="002060"/>
                </a:solidFill>
                <a:ea typeface="+mn-ea"/>
                <a:cs typeface="+mn-cs"/>
              </a:rPr>
              <a:t>published, possible under the Radio Equipment Directive), WG FM (and EFIS/MG) </a:t>
            </a:r>
            <a:r>
              <a:rPr lang="da-DK" sz="2200" dirty="0">
                <a:solidFill>
                  <a:srgbClr val="002060"/>
                </a:solidFill>
                <a:ea typeface="+mn-ea"/>
                <a:cs typeface="+mn-cs"/>
              </a:rPr>
              <a:t>may discuss how to set out such information noting that </a:t>
            </a:r>
            <a:r>
              <a:rPr lang="da-DK" sz="2200" dirty="0" smtClean="0">
                <a:solidFill>
                  <a:srgbClr val="002060"/>
                </a:solidFill>
                <a:ea typeface="+mn-ea"/>
                <a:cs typeface="+mn-cs"/>
              </a:rPr>
              <a:t>for the range &lt; </a:t>
            </a:r>
            <a:r>
              <a:rPr lang="da-DK" sz="2200" dirty="0">
                <a:solidFill>
                  <a:srgbClr val="002060"/>
                </a:solidFill>
                <a:ea typeface="+mn-ea"/>
                <a:cs typeface="+mn-cs"/>
              </a:rPr>
              <a:t>8.3/9 kHz there is </a:t>
            </a:r>
            <a:r>
              <a:rPr lang="da-DK" sz="2200" dirty="0" smtClean="0">
                <a:solidFill>
                  <a:srgbClr val="002060"/>
                </a:solidFill>
                <a:ea typeface="+mn-ea"/>
                <a:cs typeface="+mn-cs"/>
              </a:rPr>
              <a:t>neither an </a:t>
            </a:r>
            <a:r>
              <a:rPr lang="da-DK" sz="2200" dirty="0">
                <a:solidFill>
                  <a:srgbClr val="002060"/>
                </a:solidFill>
                <a:ea typeface="+mn-ea"/>
                <a:cs typeface="+mn-cs"/>
              </a:rPr>
              <a:t>allocation </a:t>
            </a:r>
            <a:r>
              <a:rPr lang="da-DK" sz="2200" dirty="0" smtClean="0">
                <a:solidFill>
                  <a:srgbClr val="002060"/>
                </a:solidFill>
                <a:ea typeface="+mn-ea"/>
                <a:cs typeface="+mn-cs"/>
              </a:rPr>
              <a:t>in the ITU Radio Regulations nor an Commission Implementing Decision (based on the EU Radio Spectrum Decision).</a:t>
            </a:r>
            <a:endParaRPr lang="da-DK" sz="2200" dirty="0">
              <a:solidFill>
                <a:srgbClr val="002060"/>
              </a:solidFill>
              <a:ea typeface="+mn-ea"/>
              <a:cs typeface="+mn-cs"/>
            </a:endParaRPr>
          </a:p>
          <a:p>
            <a:pPr lvl="1"/>
            <a:r>
              <a:rPr lang="da-DK" sz="2200" dirty="0" smtClean="0">
                <a:solidFill>
                  <a:srgbClr val="002060"/>
                </a:solidFill>
                <a:ea typeface="+mn-ea"/>
                <a:cs typeface="+mn-cs"/>
              </a:rPr>
              <a:t>Issues </a:t>
            </a:r>
            <a:r>
              <a:rPr lang="da-DK" sz="2200" dirty="0">
                <a:solidFill>
                  <a:srgbClr val="002060"/>
                </a:solidFill>
                <a:ea typeface="+mn-ea"/>
                <a:cs typeface="+mn-cs"/>
              </a:rPr>
              <a:t>concerning </a:t>
            </a:r>
            <a:r>
              <a:rPr lang="en-US" sz="2200" dirty="0">
                <a:solidFill>
                  <a:srgbClr val="002060"/>
                </a:solidFill>
                <a:ea typeface="+mn-ea"/>
                <a:cs typeface="+mn-cs"/>
              </a:rPr>
              <a:t>69.9 - 70.5 MHz, 430 - 440 MHz: overlaps with T/R 25-08 PMR band planning: </a:t>
            </a:r>
            <a:r>
              <a:rPr lang="en-US" sz="2200" dirty="0" smtClean="0">
                <a:solidFill>
                  <a:srgbClr val="002060"/>
                </a:solidFill>
                <a:ea typeface="+mn-ea"/>
                <a:cs typeface="+mn-cs"/>
              </a:rPr>
              <a:t>WG FM (and FM54).</a:t>
            </a:r>
            <a:endParaRPr lang="en-US" sz="2200" dirty="0">
              <a:solidFill>
                <a:srgbClr val="002060"/>
              </a:solidFill>
              <a:ea typeface="+mn-ea"/>
              <a:cs typeface="+mn-cs"/>
            </a:endParaRPr>
          </a:p>
        </p:txBody>
      </p:sp>
      <p:sp>
        <p:nvSpPr>
          <p:cNvPr id="5" name="Slide Number Placeholder 4"/>
          <p:cNvSpPr>
            <a:spLocks noGrp="1"/>
          </p:cNvSpPr>
          <p:nvPr>
            <p:ph type="sldNum" sz="quarter" idx="11"/>
          </p:nvPr>
        </p:nvSpPr>
        <p:spPr/>
        <p:txBody>
          <a:bodyPr/>
          <a:lstStyle/>
          <a:p>
            <a:pPr>
              <a:defRPr/>
            </a:pPr>
            <a:fld id="{9D9030D1-9A54-442E-8EA1-8508DE09B6E8}" type="slidenum">
              <a:rPr lang="en-GB" smtClean="0"/>
              <a:pPr>
                <a:defRPr/>
              </a:pPr>
              <a:t>13</a:t>
            </a:fld>
            <a:endParaRPr lang="en-GB"/>
          </a:p>
        </p:txBody>
      </p:sp>
    </p:spTree>
    <p:extLst>
      <p:ext uri="{BB962C8B-B14F-4D97-AF65-F5344CB8AC3E}">
        <p14:creationId xmlns:p14="http://schemas.microsoft.com/office/powerpoint/2010/main" val="6711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5292080" y="912813"/>
            <a:ext cx="3391545" cy="687387"/>
          </a:xfrm>
        </p:spPr>
        <p:txBody>
          <a:bodyPr/>
          <a:lstStyle/>
          <a:p>
            <a:pPr eaLnBrk="1" hangingPunct="1"/>
            <a:r>
              <a:rPr lang="en-GB" dirty="0" smtClean="0"/>
              <a:t>Finally..</a:t>
            </a:r>
          </a:p>
        </p:txBody>
      </p:sp>
      <p:sp>
        <p:nvSpPr>
          <p:cNvPr id="7170" name="Content Placeholder 2"/>
          <p:cNvSpPr>
            <a:spLocks noGrp="1"/>
          </p:cNvSpPr>
          <p:nvPr>
            <p:ph idx="1"/>
          </p:nvPr>
        </p:nvSpPr>
        <p:spPr>
          <a:xfrm>
            <a:off x="179512" y="1628800"/>
            <a:ext cx="8964488" cy="5229200"/>
          </a:xfrm>
        </p:spPr>
        <p:txBody>
          <a:bodyPr/>
          <a:lstStyle/>
          <a:p>
            <a:pPr marL="0" indent="0" eaLnBrk="1" hangingPunct="1">
              <a:buNone/>
            </a:pPr>
            <a:endParaRPr lang="en-GB" dirty="0">
              <a:solidFill>
                <a:srgbClr val="002060"/>
              </a:solidFill>
            </a:endParaRPr>
          </a:p>
          <a:p>
            <a:pPr marL="0" indent="0" algn="ctr" eaLnBrk="1" hangingPunct="1">
              <a:buNone/>
            </a:pPr>
            <a:r>
              <a:rPr lang="en-GB" sz="4400" dirty="0" smtClean="0">
                <a:solidFill>
                  <a:srgbClr val="002060"/>
                </a:solidFill>
              </a:rPr>
              <a:t>Thank you very much</a:t>
            </a:r>
            <a:br>
              <a:rPr lang="en-GB" sz="4400" dirty="0" smtClean="0">
                <a:solidFill>
                  <a:srgbClr val="002060"/>
                </a:solidFill>
              </a:rPr>
            </a:br>
            <a:endParaRPr lang="en-GB" sz="4400" dirty="0" smtClean="0">
              <a:solidFill>
                <a:srgbClr val="002060"/>
              </a:solidFill>
            </a:endParaRPr>
          </a:p>
          <a:p>
            <a:pPr marL="0" indent="0" algn="ctr" eaLnBrk="1" hangingPunct="1">
              <a:buNone/>
            </a:pPr>
            <a:r>
              <a:rPr lang="en-GB" dirty="0" smtClean="0">
                <a:solidFill>
                  <a:srgbClr val="002060"/>
                </a:solidFill>
              </a:rPr>
              <a:t>Further </a:t>
            </a:r>
            <a:r>
              <a:rPr lang="en-GB" dirty="0">
                <a:solidFill>
                  <a:srgbClr val="002060"/>
                </a:solidFill>
              </a:rPr>
              <a:t>information </a:t>
            </a:r>
            <a:r>
              <a:rPr lang="en-GB" dirty="0" smtClean="0">
                <a:solidFill>
                  <a:srgbClr val="002060"/>
                </a:solidFill>
              </a:rPr>
              <a:t>on:</a:t>
            </a:r>
            <a:br>
              <a:rPr lang="en-GB" dirty="0" smtClean="0">
                <a:solidFill>
                  <a:srgbClr val="002060"/>
                </a:solidFill>
              </a:rPr>
            </a:br>
            <a:r>
              <a:rPr lang="en-GB" dirty="0" smtClean="0">
                <a:solidFill>
                  <a:srgbClr val="002060"/>
                </a:solidFill>
                <a:hlinkClick r:id="rId3"/>
              </a:rPr>
              <a:t>www.cept.org/ecc</a:t>
            </a:r>
            <a:endParaRPr lang="en-GB" dirty="0" smtClean="0">
              <a:solidFill>
                <a:srgbClr val="002060"/>
              </a:solidFill>
            </a:endParaRPr>
          </a:p>
          <a:p>
            <a:pPr marL="0" indent="0" algn="ctr" eaLnBrk="1" hangingPunct="1">
              <a:buNone/>
            </a:pPr>
            <a:r>
              <a:rPr lang="en-GB" dirty="0">
                <a:solidFill>
                  <a:srgbClr val="002060"/>
                </a:solidFill>
                <a:hlinkClick r:id="rId4"/>
              </a:rPr>
              <a:t>ECC </a:t>
            </a:r>
            <a:r>
              <a:rPr lang="en-GB" dirty="0" smtClean="0">
                <a:solidFill>
                  <a:srgbClr val="002060"/>
                </a:solidFill>
                <a:hlinkClick r:id="rId4"/>
              </a:rPr>
              <a:t>Radio Amateur webpage </a:t>
            </a:r>
            <a:endParaRPr lang="en-GB" dirty="0">
              <a:solidFill>
                <a:srgbClr val="002060"/>
              </a:solidFill>
              <a:hlinkClick r:id="rId4"/>
            </a:endParaRPr>
          </a:p>
          <a:p>
            <a:pPr marL="0" indent="0" algn="ctr" eaLnBrk="1" hangingPunct="1">
              <a:buNone/>
            </a:pPr>
            <a:endParaRPr lang="en-GB" dirty="0" smtClean="0">
              <a:solidFill>
                <a:srgbClr val="002060"/>
              </a:solidFill>
              <a:hlinkClick r:id="rId4"/>
            </a:endParaRPr>
          </a:p>
          <a:p>
            <a:pPr marL="0" indent="0" algn="ctr" eaLnBrk="1" hangingPunct="1">
              <a:buNone/>
            </a:pPr>
            <a:r>
              <a:rPr lang="en-US" dirty="0">
                <a:solidFill>
                  <a:srgbClr val="5A5A5A"/>
                </a:solidFill>
                <a:latin typeface="open_sans"/>
              </a:rPr>
              <a:t>The webpage of the Radio Amateur Forum Group (</a:t>
            </a:r>
            <a:r>
              <a:rPr lang="en-US" dirty="0" smtClean="0">
                <a:solidFill>
                  <a:srgbClr val="5A5A5A"/>
                </a:solidFill>
                <a:latin typeface="open_sans"/>
              </a:rPr>
              <a:t>RA FG</a:t>
            </a:r>
            <a:r>
              <a:rPr lang="en-US" dirty="0">
                <a:solidFill>
                  <a:srgbClr val="5A5A5A"/>
                </a:solidFill>
                <a:latin typeface="open_sans"/>
              </a:rPr>
              <a:t>) of the Working Group Frequency Management can be found </a:t>
            </a:r>
            <a:r>
              <a:rPr lang="en-US" u="sng" dirty="0">
                <a:solidFill>
                  <a:srgbClr val="68205F"/>
                </a:solidFill>
                <a:latin typeface="open_sans"/>
                <a:hlinkClick r:id="rId5"/>
              </a:rPr>
              <a:t>here</a:t>
            </a:r>
            <a:r>
              <a:rPr lang="en-US" dirty="0">
                <a:solidFill>
                  <a:srgbClr val="5A5A5A"/>
                </a:solidFill>
                <a:latin typeface="open_sans"/>
              </a:rPr>
              <a:t>.</a:t>
            </a:r>
            <a:endParaRPr lang="en-GB" dirty="0" smtClean="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14</a:t>
            </a:fld>
            <a:endParaRPr lang="en-GB"/>
          </a:p>
        </p:txBody>
      </p:sp>
    </p:spTree>
    <p:extLst>
      <p:ext uri="{BB962C8B-B14F-4D97-AF65-F5344CB8AC3E}">
        <p14:creationId xmlns:p14="http://schemas.microsoft.com/office/powerpoint/2010/main" val="1090567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41"/>
          <p:cNvSpPr>
            <a:spLocks noChangeAspect="1" noChangeShapeType="1"/>
          </p:cNvSpPr>
          <p:nvPr/>
        </p:nvSpPr>
        <p:spPr bwMode="auto">
          <a:xfrm>
            <a:off x="3856038" y="3330575"/>
            <a:ext cx="0" cy="1651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000000"/>
              </a:solidFill>
              <a:cs typeface="+mn-cs"/>
            </a:endParaRPr>
          </a:p>
        </p:txBody>
      </p:sp>
      <p:sp>
        <p:nvSpPr>
          <p:cNvPr id="45" name="Foliennummernplatzhalter 4"/>
          <p:cNvSpPr txBox="1">
            <a:spLocks/>
          </p:cNvSpPr>
          <p:nvPr/>
        </p:nvSpPr>
        <p:spPr>
          <a:xfrm>
            <a:off x="7920038" y="6354763"/>
            <a:ext cx="763587" cy="363537"/>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9D9030D1-9A54-442E-8EA1-8508DE09B6E8}" type="slidenum">
              <a:rPr lang="en-GB" sz="1000" smtClean="0">
                <a:solidFill>
                  <a:srgbClr val="000000"/>
                </a:solidFill>
              </a:rPr>
              <a:pPr algn="r">
                <a:defRPr/>
              </a:pPr>
              <a:t>2</a:t>
            </a:fld>
            <a:endParaRPr lang="en-GB" sz="10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2" y="25903"/>
            <a:ext cx="9109148" cy="632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761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8CC642E-23FC-4CFD-8381-25622B9060DF}" type="slidenum">
              <a:rPr lang="en-GB" smtClean="0"/>
              <a:pPr>
                <a:defRPr/>
              </a:pPr>
              <a:t>3</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48"/>
            <a:ext cx="9144000" cy="684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411760" y="5229200"/>
            <a:ext cx="309634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07993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Radio Amateur Forum Group within WG FM</a:t>
            </a:r>
            <a:endParaRPr lang="en-GB" dirty="0"/>
          </a:p>
        </p:txBody>
      </p:sp>
      <p:sp>
        <p:nvSpPr>
          <p:cNvPr id="3" name="Content Placeholder 2"/>
          <p:cNvSpPr>
            <a:spLocks noGrp="1"/>
          </p:cNvSpPr>
          <p:nvPr>
            <p:ph idx="1"/>
          </p:nvPr>
        </p:nvSpPr>
        <p:spPr/>
        <p:txBody>
          <a:bodyPr/>
          <a:lstStyle/>
          <a:p>
            <a:r>
              <a:rPr lang="en-GB" dirty="0" smtClean="0">
                <a:solidFill>
                  <a:srgbClr val="002060"/>
                </a:solidFill>
              </a:rPr>
              <a:t>The </a:t>
            </a:r>
            <a:r>
              <a:rPr lang="en-GB" u="sng" dirty="0" smtClean="0">
                <a:solidFill>
                  <a:srgbClr val="002060"/>
                </a:solidFill>
              </a:rPr>
              <a:t>Radio Amateur Forum Group (RA FG)</a:t>
            </a:r>
            <a:r>
              <a:rPr lang="en-GB" dirty="0" smtClean="0">
                <a:solidFill>
                  <a:srgbClr val="002060"/>
                </a:solidFill>
              </a:rPr>
              <a:t> considers the radio amateur issues when they arise and be in direct contact with administrations with regard to radio amateur issues, in particular regarding CEPT Recommendations T/R 61-01 and T/R 61-02, ECC/REC/(05)06, ECC/REC/(14)05, and ERC Report 32.</a:t>
            </a:r>
          </a:p>
          <a:p>
            <a:r>
              <a:rPr lang="en-GB" dirty="0" smtClean="0">
                <a:solidFill>
                  <a:srgbClr val="002060"/>
                </a:solidFill>
              </a:rPr>
              <a:t>Subject to the endorsement by WG FM, develop ECC Recommendations, Reports and views on radio amateur issues of importance to the radio amateur society.</a:t>
            </a:r>
          </a:p>
          <a:p>
            <a:r>
              <a:rPr lang="en-GB" dirty="0" smtClean="0">
                <a:solidFill>
                  <a:srgbClr val="002060"/>
                </a:solidFill>
              </a:rPr>
              <a:t>Contribute, as appropriate, to the development of CEPT inputs to ITU-R Working Parties outside the scope of WRC preparations and in accordance with ECC working procedures.</a:t>
            </a:r>
          </a:p>
        </p:txBody>
      </p:sp>
      <p:sp>
        <p:nvSpPr>
          <p:cNvPr id="5" name="Slide Number Placeholder 4"/>
          <p:cNvSpPr>
            <a:spLocks noGrp="1"/>
          </p:cNvSpPr>
          <p:nvPr>
            <p:ph type="sldNum" sz="quarter" idx="11"/>
          </p:nvPr>
        </p:nvSpPr>
        <p:spPr/>
        <p:txBody>
          <a:bodyPr/>
          <a:lstStyle/>
          <a:p>
            <a:pPr>
              <a:defRPr/>
            </a:pPr>
            <a:fld id="{9D9030D1-9A54-442E-8EA1-8508DE09B6E8}" type="slidenum">
              <a:rPr lang="en-GB" smtClean="0"/>
              <a:pPr>
                <a:defRPr/>
              </a:pPr>
              <a:t>4</a:t>
            </a:fld>
            <a:endParaRPr lang="en-GB"/>
          </a:p>
        </p:txBody>
      </p:sp>
    </p:spTree>
    <p:extLst>
      <p:ext uri="{BB962C8B-B14F-4D97-AF65-F5344CB8AC3E}">
        <p14:creationId xmlns:p14="http://schemas.microsoft.com/office/powerpoint/2010/main" val="2893349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5292080" y="912813"/>
            <a:ext cx="3391545" cy="687387"/>
          </a:xfrm>
        </p:spPr>
        <p:txBody>
          <a:bodyPr/>
          <a:lstStyle/>
          <a:p>
            <a:pPr eaLnBrk="1" hangingPunct="1"/>
            <a:r>
              <a:rPr lang="en-GB" dirty="0" err="1" smtClean="0"/>
              <a:t>LoU</a:t>
            </a:r>
            <a:r>
              <a:rPr lang="en-GB" dirty="0" smtClean="0"/>
              <a:t> ECC / IARU-R1</a:t>
            </a:r>
          </a:p>
        </p:txBody>
      </p:sp>
      <p:sp>
        <p:nvSpPr>
          <p:cNvPr id="7170" name="Content Placeholder 2"/>
          <p:cNvSpPr>
            <a:spLocks noGrp="1"/>
          </p:cNvSpPr>
          <p:nvPr>
            <p:ph idx="1"/>
          </p:nvPr>
        </p:nvSpPr>
        <p:spPr>
          <a:xfrm>
            <a:off x="179512" y="1628800"/>
            <a:ext cx="8964488" cy="5229200"/>
          </a:xfrm>
        </p:spPr>
        <p:txBody>
          <a:bodyPr/>
          <a:lstStyle/>
          <a:p>
            <a:pPr eaLnBrk="1" hangingPunct="1"/>
            <a:endParaRPr lang="en-GB" dirty="0" smtClean="0">
              <a:solidFill>
                <a:srgbClr val="002060"/>
              </a:solidFill>
            </a:endParaRPr>
          </a:p>
          <a:p>
            <a:pPr eaLnBrk="1" hangingPunct="1"/>
            <a:r>
              <a:rPr lang="en-GB" dirty="0" smtClean="0">
                <a:solidFill>
                  <a:srgbClr val="002060"/>
                </a:solidFill>
              </a:rPr>
              <a:t>The ECC is working with a range of partners and sharing best practice and knowledge.</a:t>
            </a:r>
          </a:p>
          <a:p>
            <a:pPr eaLnBrk="1" hangingPunct="1"/>
            <a:r>
              <a:rPr lang="en-GB" dirty="0" smtClean="0">
                <a:solidFill>
                  <a:srgbClr val="002060"/>
                </a:solidFill>
              </a:rPr>
              <a:t>CEPT/ECC has a number of external partners, based on a formal agreement (</a:t>
            </a:r>
            <a:r>
              <a:rPr lang="en-GB" dirty="0" err="1" smtClean="0">
                <a:solidFill>
                  <a:srgbClr val="002060"/>
                </a:solidFill>
              </a:rPr>
              <a:t>LoU</a:t>
            </a:r>
            <a:r>
              <a:rPr lang="en-GB" dirty="0" smtClean="0">
                <a:solidFill>
                  <a:srgbClr val="002060"/>
                </a:solidFill>
              </a:rPr>
              <a:t> or MoU).</a:t>
            </a:r>
          </a:p>
          <a:p>
            <a:pPr eaLnBrk="1" hangingPunct="1"/>
            <a:r>
              <a:rPr lang="en-GB" dirty="0" err="1" smtClean="0">
                <a:solidFill>
                  <a:srgbClr val="002060"/>
                </a:solidFill>
              </a:rPr>
              <a:t>LoU</a:t>
            </a:r>
            <a:r>
              <a:rPr lang="en-GB" dirty="0" smtClean="0">
                <a:solidFill>
                  <a:srgbClr val="002060"/>
                </a:solidFill>
              </a:rPr>
              <a:t> between ECC and IARU-R1 signed in 2003.</a:t>
            </a:r>
          </a:p>
          <a:p>
            <a:pPr eaLnBrk="1" hangingPunct="1"/>
            <a:r>
              <a:rPr lang="en-GB" u="sng" dirty="0" smtClean="0">
                <a:solidFill>
                  <a:srgbClr val="002060"/>
                </a:solidFill>
              </a:rPr>
              <a:t>Major elements </a:t>
            </a:r>
            <a:r>
              <a:rPr lang="en-GB" dirty="0" smtClean="0">
                <a:solidFill>
                  <a:srgbClr val="002060"/>
                </a:solidFill>
              </a:rPr>
              <a:t>(for both sides):</a:t>
            </a:r>
            <a:br>
              <a:rPr lang="en-GB" dirty="0" smtClean="0">
                <a:solidFill>
                  <a:srgbClr val="002060"/>
                </a:solidFill>
              </a:rPr>
            </a:br>
            <a:r>
              <a:rPr lang="en-GB" dirty="0" smtClean="0">
                <a:solidFill>
                  <a:srgbClr val="002060"/>
                </a:solidFill>
              </a:rPr>
              <a:t>- exchange of information (free of charge),</a:t>
            </a:r>
            <a:br>
              <a:rPr lang="en-GB" dirty="0" smtClean="0">
                <a:solidFill>
                  <a:srgbClr val="002060"/>
                </a:solidFill>
              </a:rPr>
            </a:br>
            <a:r>
              <a:rPr lang="en-GB" dirty="0" smtClean="0">
                <a:solidFill>
                  <a:srgbClr val="002060"/>
                </a:solidFill>
              </a:rPr>
              <a:t>- access to working documents,</a:t>
            </a:r>
            <a:br>
              <a:rPr lang="en-GB" dirty="0" smtClean="0">
                <a:solidFill>
                  <a:srgbClr val="002060"/>
                </a:solidFill>
              </a:rPr>
            </a:br>
            <a:r>
              <a:rPr lang="en-GB" dirty="0" smtClean="0">
                <a:solidFill>
                  <a:srgbClr val="002060"/>
                </a:solidFill>
              </a:rPr>
              <a:t>- participation in meetings,</a:t>
            </a:r>
            <a:br>
              <a:rPr lang="en-GB" dirty="0" smtClean="0">
                <a:solidFill>
                  <a:srgbClr val="002060"/>
                </a:solidFill>
              </a:rPr>
            </a:br>
            <a:r>
              <a:rPr lang="en-GB" dirty="0" smtClean="0">
                <a:solidFill>
                  <a:srgbClr val="002060"/>
                </a:solidFill>
              </a:rPr>
              <a:t>- possibility to provide written contributions. </a:t>
            </a:r>
          </a:p>
          <a:p>
            <a:pPr eaLnBrk="1" hangingPunct="1"/>
            <a:endParaRPr lang="en-GB" dirty="0" smtClean="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5</a:t>
            </a:fld>
            <a:endParaRPr lang="en-GB"/>
          </a:p>
        </p:txBody>
      </p:sp>
    </p:spTree>
    <p:extLst>
      <p:ext uri="{BB962C8B-B14F-4D97-AF65-F5344CB8AC3E}">
        <p14:creationId xmlns:p14="http://schemas.microsoft.com/office/powerpoint/2010/main" val="6789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5292080" y="912813"/>
            <a:ext cx="3391545" cy="687387"/>
          </a:xfrm>
        </p:spPr>
        <p:txBody>
          <a:bodyPr/>
          <a:lstStyle/>
          <a:p>
            <a:pPr eaLnBrk="1" hangingPunct="1"/>
            <a:r>
              <a:rPr lang="en-GB" dirty="0" err="1" smtClean="0"/>
              <a:t>LoU</a:t>
            </a:r>
            <a:r>
              <a:rPr lang="en-GB" dirty="0" smtClean="0"/>
              <a:t> ECC / IARU-R1</a:t>
            </a:r>
          </a:p>
        </p:txBody>
      </p:sp>
      <p:sp>
        <p:nvSpPr>
          <p:cNvPr id="7170" name="Content Placeholder 2"/>
          <p:cNvSpPr>
            <a:spLocks noGrp="1"/>
          </p:cNvSpPr>
          <p:nvPr>
            <p:ph idx="1"/>
          </p:nvPr>
        </p:nvSpPr>
        <p:spPr>
          <a:xfrm>
            <a:off x="32245" y="1606221"/>
            <a:ext cx="8964488" cy="5229200"/>
          </a:xfrm>
        </p:spPr>
        <p:txBody>
          <a:bodyPr/>
          <a:lstStyle/>
          <a:p>
            <a:pPr marL="0" indent="0" eaLnBrk="1" hangingPunct="1">
              <a:buNone/>
            </a:pPr>
            <a:r>
              <a:rPr lang="en-GB" sz="2400" b="1" dirty="0" smtClean="0">
                <a:solidFill>
                  <a:srgbClr val="002060"/>
                </a:solidFill>
              </a:rPr>
              <a:t>Examples (IARU-R1 support to ECC)</a:t>
            </a:r>
          </a:p>
          <a:p>
            <a:pPr eaLnBrk="1" hangingPunct="1"/>
            <a:r>
              <a:rPr lang="en-GB" dirty="0" smtClean="0">
                <a:solidFill>
                  <a:srgbClr val="002060"/>
                </a:solidFill>
              </a:rPr>
              <a:t>IARU-R1 participated in the revision making of ECC Recommendations </a:t>
            </a:r>
            <a:r>
              <a:rPr lang="en-GB" dirty="0" smtClean="0">
                <a:solidFill>
                  <a:srgbClr val="002060"/>
                </a:solidFill>
                <a:hlinkClick r:id="rId3"/>
              </a:rPr>
              <a:t>T/R 61-01</a:t>
            </a:r>
            <a:r>
              <a:rPr lang="en-GB" dirty="0" smtClean="0">
                <a:solidFill>
                  <a:srgbClr val="002060"/>
                </a:solidFill>
              </a:rPr>
              <a:t> (CEPT Radio Amateur Licence),</a:t>
            </a:r>
          </a:p>
          <a:p>
            <a:pPr marL="0" indent="0" eaLnBrk="1" hangingPunct="1">
              <a:buNone/>
            </a:pPr>
            <a:r>
              <a:rPr lang="en-GB" dirty="0">
                <a:solidFill>
                  <a:srgbClr val="002060"/>
                </a:solidFill>
              </a:rPr>
              <a:t> </a:t>
            </a:r>
            <a:r>
              <a:rPr lang="en-GB" dirty="0" smtClean="0">
                <a:solidFill>
                  <a:srgbClr val="002060"/>
                </a:solidFill>
              </a:rPr>
              <a:t>                                  </a:t>
            </a:r>
            <a:r>
              <a:rPr lang="en-GB" dirty="0" smtClean="0">
                <a:solidFill>
                  <a:srgbClr val="002060"/>
                </a:solidFill>
                <a:hlinkClick r:id="rId4"/>
              </a:rPr>
              <a:t>T/R 61-02</a:t>
            </a:r>
            <a:r>
              <a:rPr lang="en-GB" dirty="0" smtClean="0">
                <a:solidFill>
                  <a:srgbClr val="002060"/>
                </a:solidFill>
              </a:rPr>
              <a:t> (harmonised examination (HAREC)),</a:t>
            </a:r>
          </a:p>
          <a:p>
            <a:pPr marL="0" indent="0" eaLnBrk="1" hangingPunct="1">
              <a:buNone/>
            </a:pPr>
            <a:r>
              <a:rPr lang="en-GB" dirty="0">
                <a:solidFill>
                  <a:srgbClr val="002060"/>
                </a:solidFill>
              </a:rPr>
              <a:t> </a:t>
            </a:r>
            <a:r>
              <a:rPr lang="en-GB" dirty="0" smtClean="0">
                <a:solidFill>
                  <a:srgbClr val="002060"/>
                </a:solidFill>
              </a:rPr>
              <a:t>                                  </a:t>
            </a:r>
            <a:r>
              <a:rPr lang="en-GB" dirty="0" smtClean="0">
                <a:solidFill>
                  <a:srgbClr val="002060"/>
                </a:solidFill>
                <a:hlinkClick r:id="rId5"/>
              </a:rPr>
              <a:t>(05)06</a:t>
            </a:r>
            <a:r>
              <a:rPr lang="en-GB" dirty="0" smtClean="0">
                <a:solidFill>
                  <a:srgbClr val="002060"/>
                </a:solidFill>
              </a:rPr>
              <a:t> (CEPT Novice Radio Amateur Licence),  </a:t>
            </a:r>
          </a:p>
          <a:p>
            <a:pPr marL="0" indent="0" eaLnBrk="1" hangingPunct="1">
              <a:buNone/>
            </a:pPr>
            <a:r>
              <a:rPr lang="en-GB" dirty="0">
                <a:solidFill>
                  <a:srgbClr val="002060"/>
                </a:solidFill>
              </a:rPr>
              <a:t> </a:t>
            </a:r>
            <a:r>
              <a:rPr lang="en-GB" dirty="0" smtClean="0">
                <a:solidFill>
                  <a:srgbClr val="002060"/>
                </a:solidFill>
              </a:rPr>
              <a:t>                                  </a:t>
            </a:r>
            <a:r>
              <a:rPr lang="en-GB" dirty="0" smtClean="0">
                <a:solidFill>
                  <a:srgbClr val="002060"/>
                </a:solidFill>
                <a:hlinkClick r:id="rId6"/>
              </a:rPr>
              <a:t>(14)05</a:t>
            </a:r>
            <a:r>
              <a:rPr lang="en-GB" dirty="0" smtClean="0">
                <a:solidFill>
                  <a:srgbClr val="002060"/>
                </a:solidFill>
              </a:rPr>
              <a:t> (Examination for persons with disabilities)  </a:t>
            </a:r>
          </a:p>
          <a:p>
            <a:pPr marL="0" indent="0">
              <a:buNone/>
            </a:pPr>
            <a:r>
              <a:rPr lang="en-GB" dirty="0" smtClean="0">
                <a:solidFill>
                  <a:srgbClr val="002060"/>
                </a:solidFill>
              </a:rPr>
              <a:t> </a:t>
            </a:r>
            <a:r>
              <a:rPr lang="en-GB" dirty="0">
                <a:solidFill>
                  <a:srgbClr val="002060"/>
                </a:solidFill>
              </a:rPr>
              <a:t>	</a:t>
            </a:r>
            <a:r>
              <a:rPr lang="en-US" u="sng" dirty="0" smtClean="0">
                <a:solidFill>
                  <a:srgbClr val="68205F"/>
                </a:solidFill>
                <a:latin typeface="open_sans"/>
                <a:hlinkClick r:id="rId7"/>
              </a:rPr>
              <a:t>ECC </a:t>
            </a:r>
            <a:r>
              <a:rPr lang="en-US" u="sng" dirty="0">
                <a:solidFill>
                  <a:srgbClr val="68205F"/>
                </a:solidFill>
                <a:latin typeface="open_sans"/>
                <a:hlinkClick r:id="rId7"/>
              </a:rPr>
              <a:t>Report 89</a:t>
            </a:r>
            <a:r>
              <a:rPr lang="en-US" dirty="0">
                <a:solidFill>
                  <a:srgbClr val="5A5A5A"/>
                </a:solidFill>
                <a:latin typeface="open_sans"/>
              </a:rPr>
              <a:t> </a:t>
            </a:r>
            <a:r>
              <a:rPr lang="en-US" dirty="0" smtClean="0">
                <a:solidFill>
                  <a:srgbClr val="5A5A5A"/>
                </a:solidFill>
                <a:latin typeface="open_sans"/>
              </a:rPr>
              <a:t>(</a:t>
            </a:r>
            <a:r>
              <a:rPr lang="en-US" dirty="0" smtClean="0">
                <a:solidFill>
                  <a:srgbClr val="002060"/>
                </a:solidFill>
              </a:rPr>
              <a:t>radio </a:t>
            </a:r>
            <a:r>
              <a:rPr lang="en-US" dirty="0">
                <a:solidFill>
                  <a:srgbClr val="002060"/>
                </a:solidFill>
              </a:rPr>
              <a:t>amateur entry </a:t>
            </a:r>
            <a:r>
              <a:rPr lang="en-US" dirty="0" smtClean="0">
                <a:solidFill>
                  <a:srgbClr val="002060"/>
                </a:solidFill>
              </a:rPr>
              <a:t>level </a:t>
            </a:r>
            <a:r>
              <a:rPr lang="en-GB" dirty="0" smtClean="0">
                <a:solidFill>
                  <a:srgbClr val="002060"/>
                </a:solidFill>
              </a:rPr>
              <a:t>examination and   			    licence),</a:t>
            </a:r>
          </a:p>
          <a:p>
            <a:pPr marL="0" indent="0">
              <a:buNone/>
            </a:pPr>
            <a:r>
              <a:rPr lang="en-US" dirty="0" smtClean="0">
                <a:solidFill>
                  <a:srgbClr val="002060"/>
                </a:solidFill>
              </a:rPr>
              <a:t>            </a:t>
            </a:r>
            <a:r>
              <a:rPr lang="en-GB" dirty="0" smtClean="0">
                <a:solidFill>
                  <a:srgbClr val="002060"/>
                </a:solidFill>
                <a:hlinkClick r:id="rId8"/>
              </a:rPr>
              <a:t>ERC Report 32</a:t>
            </a:r>
            <a:r>
              <a:rPr lang="en-GB" dirty="0" smtClean="0">
                <a:solidFill>
                  <a:srgbClr val="002060"/>
                </a:solidFill>
              </a:rPr>
              <a:t> (examination syllabus novice licence);</a:t>
            </a:r>
          </a:p>
          <a:p>
            <a:pPr eaLnBrk="1" hangingPunct="1"/>
            <a:r>
              <a:rPr lang="en-GB" dirty="0" smtClean="0">
                <a:solidFill>
                  <a:srgbClr val="002060"/>
                </a:solidFill>
              </a:rPr>
              <a:t> Regulatory </a:t>
            </a:r>
            <a:r>
              <a:rPr lang="en-GB" dirty="0">
                <a:solidFill>
                  <a:srgbClr val="002060"/>
                </a:solidFill>
              </a:rPr>
              <a:t>studies (ECC Reports</a:t>
            </a:r>
            <a:r>
              <a:rPr lang="en-GB" dirty="0" smtClean="0">
                <a:solidFill>
                  <a:srgbClr val="002060"/>
                </a:solidFill>
              </a:rPr>
              <a:t>) in WG FM and WG SE;</a:t>
            </a:r>
          </a:p>
          <a:p>
            <a:pPr eaLnBrk="1" hangingPunct="1"/>
            <a:r>
              <a:rPr lang="en-GB" dirty="0" smtClean="0">
                <a:solidFill>
                  <a:srgbClr val="002060"/>
                </a:solidFill>
              </a:rPr>
              <a:t> Update of the ECA Table (ERC Report 25).</a:t>
            </a:r>
          </a:p>
          <a:p>
            <a:pPr eaLnBrk="1" hangingPunct="1"/>
            <a:endParaRPr lang="en-GB" dirty="0" smtClean="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6</a:t>
            </a:fld>
            <a:endParaRPr lang="en-GB"/>
          </a:p>
        </p:txBody>
      </p:sp>
    </p:spTree>
    <p:extLst>
      <p:ext uri="{BB962C8B-B14F-4D97-AF65-F5344CB8AC3E}">
        <p14:creationId xmlns:p14="http://schemas.microsoft.com/office/powerpoint/2010/main" val="33209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different amateur radio licence levels </a:t>
            </a:r>
            <a:endParaRPr lang="en-GB" dirty="0"/>
          </a:p>
        </p:txBody>
      </p:sp>
      <p:sp>
        <p:nvSpPr>
          <p:cNvPr id="3" name="Content Placeholder 2"/>
          <p:cNvSpPr>
            <a:spLocks noGrp="1"/>
          </p:cNvSpPr>
          <p:nvPr>
            <p:ph idx="1"/>
          </p:nvPr>
        </p:nvSpPr>
        <p:spPr/>
        <p:txBody>
          <a:bodyPr/>
          <a:lstStyle/>
          <a:p>
            <a:pPr marL="0" indent="0">
              <a:buNone/>
            </a:pPr>
            <a:r>
              <a:rPr lang="en-GB" u="sng" dirty="0" smtClean="0">
                <a:solidFill>
                  <a:srgbClr val="002060"/>
                </a:solidFill>
              </a:rPr>
              <a:t>There are three different amateur radio licence levels described in the CEPT:</a:t>
            </a:r>
          </a:p>
          <a:p>
            <a:r>
              <a:rPr lang="en-GB" dirty="0" smtClean="0">
                <a:solidFill>
                  <a:srgbClr val="FF0000"/>
                </a:solidFill>
              </a:rPr>
              <a:t>1) </a:t>
            </a:r>
            <a:r>
              <a:rPr lang="en-GB" dirty="0" smtClean="0">
                <a:solidFill>
                  <a:srgbClr val="002060"/>
                </a:solidFill>
              </a:rPr>
              <a:t>The CEPT Recommendation </a:t>
            </a:r>
            <a:r>
              <a:rPr lang="en-GB" u="sng" dirty="0" smtClean="0">
                <a:solidFill>
                  <a:srgbClr val="002060"/>
                </a:solidFill>
              </a:rPr>
              <a:t>T/R 61‑02</a:t>
            </a:r>
            <a:r>
              <a:rPr lang="en-GB" dirty="0" smtClean="0">
                <a:solidFill>
                  <a:srgbClr val="002060"/>
                </a:solidFill>
              </a:rPr>
              <a:t> makes it possible for CEPT administrations to issue a Harmonised Amateur Radio Examination Certificate (HAREC). </a:t>
            </a:r>
          </a:p>
          <a:p>
            <a:r>
              <a:rPr lang="en-GB" dirty="0" smtClean="0">
                <a:solidFill>
                  <a:srgbClr val="002060"/>
                </a:solidFill>
              </a:rPr>
              <a:t>This Certificate shows proof of successfully passing an amateur radio examination that complies with the Examination Syllabus for HAREC. </a:t>
            </a:r>
          </a:p>
          <a:p>
            <a:r>
              <a:rPr lang="en-GB" dirty="0" smtClean="0">
                <a:solidFill>
                  <a:srgbClr val="002060"/>
                </a:solidFill>
              </a:rPr>
              <a:t>It facilitates the issuing of an individual licence to a radio </a:t>
            </a:r>
            <a:r>
              <a:rPr lang="en-US" dirty="0" smtClean="0">
                <a:solidFill>
                  <a:srgbClr val="002060"/>
                </a:solidFill>
              </a:rPr>
              <a:t>amateur </a:t>
            </a:r>
            <a:r>
              <a:rPr lang="en-US" dirty="0">
                <a:solidFill>
                  <a:srgbClr val="002060"/>
                </a:solidFill>
              </a:rPr>
              <a:t>returning to his native country showing this document issued by a foreign CEPT Administration after passing an amateur radio examination in that foreign country.</a:t>
            </a:r>
          </a:p>
          <a:p>
            <a:pPr>
              <a:buFont typeface="+mj-lt"/>
              <a:buAutoNum type="arabicPeriod"/>
            </a:pPr>
            <a:endParaRPr lang="en-US" dirty="0">
              <a:solidFill>
                <a:srgbClr val="002060"/>
              </a:solidFill>
            </a:endParaRPr>
          </a:p>
          <a:p>
            <a:endParaRPr lang="da-DK" dirty="0">
              <a:solidFill>
                <a:srgbClr val="002060"/>
              </a:solidFill>
            </a:endParaRPr>
          </a:p>
        </p:txBody>
      </p:sp>
      <p:sp>
        <p:nvSpPr>
          <p:cNvPr id="5" name="Slide Number Placeholder 4"/>
          <p:cNvSpPr>
            <a:spLocks noGrp="1"/>
          </p:cNvSpPr>
          <p:nvPr>
            <p:ph type="sldNum" sz="quarter" idx="11"/>
          </p:nvPr>
        </p:nvSpPr>
        <p:spPr/>
        <p:txBody>
          <a:bodyPr/>
          <a:lstStyle/>
          <a:p>
            <a:pPr>
              <a:defRPr/>
            </a:pPr>
            <a:fld id="{9D9030D1-9A54-442E-8EA1-8508DE09B6E8}" type="slidenum">
              <a:rPr lang="en-GB" smtClean="0"/>
              <a:pPr>
                <a:defRPr/>
              </a:pPr>
              <a:t>7</a:t>
            </a:fld>
            <a:endParaRPr lang="en-GB"/>
          </a:p>
        </p:txBody>
      </p:sp>
    </p:spTree>
    <p:extLst>
      <p:ext uri="{BB962C8B-B14F-4D97-AF65-F5344CB8AC3E}">
        <p14:creationId xmlns:p14="http://schemas.microsoft.com/office/powerpoint/2010/main" val="406831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different amateur radio licence levels </a:t>
            </a:r>
            <a:endParaRPr lang="en-GB" dirty="0"/>
          </a:p>
        </p:txBody>
      </p:sp>
      <p:sp>
        <p:nvSpPr>
          <p:cNvPr id="3" name="Content Placeholder 2"/>
          <p:cNvSpPr>
            <a:spLocks noGrp="1"/>
          </p:cNvSpPr>
          <p:nvPr>
            <p:ph idx="1"/>
          </p:nvPr>
        </p:nvSpPr>
        <p:spPr/>
        <p:txBody>
          <a:bodyPr/>
          <a:lstStyle/>
          <a:p>
            <a:r>
              <a:rPr lang="en-GB" dirty="0" smtClean="0">
                <a:solidFill>
                  <a:srgbClr val="FF0000"/>
                </a:solidFill>
              </a:rPr>
              <a:t>2) </a:t>
            </a:r>
            <a:r>
              <a:rPr lang="en-GB" dirty="0" smtClean="0">
                <a:solidFill>
                  <a:srgbClr val="002060"/>
                </a:solidFill>
              </a:rPr>
              <a:t>Due to the high level standard of the technical theory of the HAREC examination syllabus, </a:t>
            </a:r>
            <a:r>
              <a:rPr lang="en-GB" u="sng" dirty="0" smtClean="0">
                <a:solidFill>
                  <a:srgbClr val="002060"/>
                </a:solidFill>
              </a:rPr>
              <a:t>ERC Report 32</a:t>
            </a:r>
            <a:r>
              <a:rPr lang="en-GB" dirty="0" smtClean="0">
                <a:solidFill>
                  <a:srgbClr val="002060"/>
                </a:solidFill>
              </a:rPr>
              <a:t> describes a medium-level examination with a lower standard than required under the Harmonised Amateur Radio Examination Certificate (HAREC), suitable for the amateur radio novice class licence. A reason to establish this ERC Report on this topic has been the uncertainty of the establishing and/or the implementation of the novice class licence by several CEPT administrations.</a:t>
            </a:r>
          </a:p>
          <a:p>
            <a:pPr marL="0" indent="0">
              <a:buNone/>
            </a:pPr>
            <a:endParaRPr lang="en-US" dirty="0">
              <a:solidFill>
                <a:srgbClr val="002060"/>
              </a:solidFill>
            </a:endParaRPr>
          </a:p>
          <a:p>
            <a:r>
              <a:rPr lang="en-GB" dirty="0" smtClean="0">
                <a:solidFill>
                  <a:srgbClr val="FF0000"/>
                </a:solidFill>
              </a:rPr>
              <a:t>3) </a:t>
            </a:r>
            <a:r>
              <a:rPr lang="en-GB" u="sng" dirty="0" smtClean="0">
                <a:solidFill>
                  <a:srgbClr val="002060"/>
                </a:solidFill>
              </a:rPr>
              <a:t>ECC Report 89</a:t>
            </a:r>
            <a:r>
              <a:rPr lang="en-GB" dirty="0" smtClean="0">
                <a:solidFill>
                  <a:srgbClr val="002060"/>
                </a:solidFill>
              </a:rPr>
              <a:t> describes a third level, the ENTRY-CLASS, a lowest level of examination syllabus and its administration.</a:t>
            </a:r>
            <a:r>
              <a:rPr lang="en-US" dirty="0">
                <a:solidFill>
                  <a:srgbClr val="002060"/>
                </a:solidFill>
              </a:rPr>
              <a:t> </a:t>
            </a:r>
            <a:endParaRPr lang="da-DK" dirty="0">
              <a:solidFill>
                <a:srgbClr val="002060"/>
              </a:solidFill>
            </a:endParaRPr>
          </a:p>
        </p:txBody>
      </p:sp>
      <p:sp>
        <p:nvSpPr>
          <p:cNvPr id="5" name="Slide Number Placeholder 4"/>
          <p:cNvSpPr>
            <a:spLocks noGrp="1"/>
          </p:cNvSpPr>
          <p:nvPr>
            <p:ph type="sldNum" sz="quarter" idx="11"/>
          </p:nvPr>
        </p:nvSpPr>
        <p:spPr/>
        <p:txBody>
          <a:bodyPr/>
          <a:lstStyle/>
          <a:p>
            <a:pPr>
              <a:defRPr/>
            </a:pPr>
            <a:fld id="{9D9030D1-9A54-442E-8EA1-8508DE09B6E8}" type="slidenum">
              <a:rPr lang="en-GB" smtClean="0"/>
              <a:pPr>
                <a:defRPr/>
              </a:pPr>
              <a:t>8</a:t>
            </a:fld>
            <a:endParaRPr lang="en-GB"/>
          </a:p>
        </p:txBody>
      </p:sp>
    </p:spTree>
    <p:extLst>
      <p:ext uri="{BB962C8B-B14F-4D97-AF65-F5344CB8AC3E}">
        <p14:creationId xmlns:p14="http://schemas.microsoft.com/office/powerpoint/2010/main" val="3880034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2195736" y="912813"/>
            <a:ext cx="6487889" cy="687387"/>
          </a:xfrm>
        </p:spPr>
        <p:txBody>
          <a:bodyPr/>
          <a:lstStyle/>
          <a:p>
            <a:pPr eaLnBrk="1" hangingPunct="1"/>
            <a:r>
              <a:rPr lang="en-GB" dirty="0" smtClean="0"/>
              <a:t>Recent and Current Activities</a:t>
            </a:r>
          </a:p>
        </p:txBody>
      </p:sp>
      <p:sp>
        <p:nvSpPr>
          <p:cNvPr id="7170" name="Content Placeholder 2"/>
          <p:cNvSpPr>
            <a:spLocks noGrp="1"/>
          </p:cNvSpPr>
          <p:nvPr>
            <p:ph idx="1"/>
          </p:nvPr>
        </p:nvSpPr>
        <p:spPr>
          <a:xfrm>
            <a:off x="170545" y="1916832"/>
            <a:ext cx="8964488" cy="4464496"/>
          </a:xfrm>
        </p:spPr>
        <p:txBody>
          <a:bodyPr/>
          <a:lstStyle/>
          <a:p>
            <a:pPr eaLnBrk="1" hangingPunct="1"/>
            <a:r>
              <a:rPr lang="en-GB" dirty="0" smtClean="0">
                <a:solidFill>
                  <a:srgbClr val="002060"/>
                </a:solidFill>
              </a:rPr>
              <a:t>All aforementioned Recommendations and Reports were reviewed/revised in the years 2015 - 2016. IARU-R1 contributed to and supported the CEPT activities during WG FM meetings and during the public consultations.</a:t>
            </a:r>
            <a:br>
              <a:rPr lang="en-GB" dirty="0" smtClean="0">
                <a:solidFill>
                  <a:srgbClr val="002060"/>
                </a:solidFill>
              </a:rPr>
            </a:br>
            <a:endParaRPr lang="en-GB" dirty="0" smtClean="0">
              <a:solidFill>
                <a:srgbClr val="002060"/>
              </a:solidFill>
            </a:endParaRPr>
          </a:p>
          <a:p>
            <a:pPr eaLnBrk="1" hangingPunct="1"/>
            <a:r>
              <a:rPr lang="en-GB" dirty="0" smtClean="0">
                <a:solidFill>
                  <a:srgbClr val="002060"/>
                </a:solidFill>
              </a:rPr>
              <a:t>Examples for close cooperation between IARU-R1 and CEPT.</a:t>
            </a:r>
          </a:p>
          <a:p>
            <a:pPr eaLnBrk="1" hangingPunct="1"/>
            <a:endParaRPr lang="en-US" dirty="0" smtClean="0">
              <a:solidFill>
                <a:srgbClr val="002060"/>
              </a:solidFill>
            </a:endParaRPr>
          </a:p>
          <a:p>
            <a:pPr eaLnBrk="1" hangingPunct="1"/>
            <a:endParaRPr lang="en-US" dirty="0" smtClean="0">
              <a:solidFill>
                <a:srgbClr val="002060"/>
              </a:solidFill>
            </a:endParaRPr>
          </a:p>
          <a:p>
            <a:pPr eaLnBrk="1" hangingPunct="1"/>
            <a:endParaRPr lang="en-US" dirty="0">
              <a:solidFill>
                <a:srgbClr val="002060"/>
              </a:solidFill>
            </a:endParaRPr>
          </a:p>
        </p:txBody>
      </p:sp>
      <p:sp>
        <p:nvSpPr>
          <p:cNvPr id="2" name="Foliennummernplatzhalter 1"/>
          <p:cNvSpPr>
            <a:spLocks noGrp="1"/>
          </p:cNvSpPr>
          <p:nvPr>
            <p:ph type="sldNum" sz="quarter" idx="11"/>
          </p:nvPr>
        </p:nvSpPr>
        <p:spPr/>
        <p:txBody>
          <a:bodyPr/>
          <a:lstStyle/>
          <a:p>
            <a:pPr>
              <a:defRPr/>
            </a:pPr>
            <a:fld id="{9D9030D1-9A54-442E-8EA1-8508DE09B6E8}" type="slidenum">
              <a:rPr lang="en-GB" smtClean="0"/>
              <a:pPr>
                <a:defRPr/>
              </a:pPr>
              <a:t>9</a:t>
            </a:fld>
            <a:endParaRPr lang="en-GB"/>
          </a:p>
        </p:txBody>
      </p:sp>
    </p:spTree>
    <p:extLst>
      <p:ext uri="{BB962C8B-B14F-4D97-AF65-F5344CB8AC3E}">
        <p14:creationId xmlns:p14="http://schemas.microsoft.com/office/powerpoint/2010/main" val="1662991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727</Words>
  <Application>Microsoft Office PowerPoint</Application>
  <PresentationFormat>On-screen Show (4:3)</PresentationFormat>
  <Paragraphs>82</Paragraphs>
  <Slides>14</Slides>
  <Notes>5</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Design</vt:lpstr>
      <vt:lpstr>1_Default Design</vt:lpstr>
      <vt:lpstr>Thomas Weilacher Chairman ECC Working Group FM</vt:lpstr>
      <vt:lpstr>PowerPoint Presentation</vt:lpstr>
      <vt:lpstr>PowerPoint Presentation</vt:lpstr>
      <vt:lpstr>Radio Amateur Forum Group within WG FM</vt:lpstr>
      <vt:lpstr>LoU ECC / IARU-R1</vt:lpstr>
      <vt:lpstr>LoU ECC / IARU-R1</vt:lpstr>
      <vt:lpstr>3 different amateur radio licence levels </vt:lpstr>
      <vt:lpstr>3 different amateur radio licence levels </vt:lpstr>
      <vt:lpstr>Recent and Current Activities</vt:lpstr>
      <vt:lpstr>Implementation</vt:lpstr>
      <vt:lpstr>Role of the ECO</vt:lpstr>
      <vt:lpstr>AI 1.1 of WRC-19</vt:lpstr>
      <vt:lpstr>Other potential frequency issues</vt:lpstr>
      <vt:lpstr>Finally..</vt:lpstr>
    </vt:vector>
  </TitlesOfParts>
  <Manager>Thomas.Weilacher@BNetzA.de</Manager>
  <Company>ECC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 ECC and IARU-R1</dc:title>
  <dc:subject>IARU-R1</dc:subject>
  <dc:creator>Thomas.Weilacher@BNetzA.de</dc:creator>
  <cp:keywords>ECC Presentation</cp:keywords>
  <dc:description>Landshut, 17 Sept. 2017</dc:description>
  <cp:lastModifiedBy>Vibeke Hansen</cp:lastModifiedBy>
  <cp:revision>368</cp:revision>
  <cp:lastPrinted>2013-09-04T13:15:59Z</cp:lastPrinted>
  <dcterms:created xsi:type="dcterms:W3CDTF">2011-06-28T16:48:17Z</dcterms:created>
  <dcterms:modified xsi:type="dcterms:W3CDTF">2017-09-19T10:17:06Z</dcterms:modified>
  <cp:category>Thomas Weilacher</cp:category>
  <cp:contentStatus>15 Sept. 2017</cp:contentStatus>
</cp:coreProperties>
</file>